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258" r:id="rId3"/>
    <p:sldId id="271" r:id="rId4"/>
    <p:sldId id="314" r:id="rId5"/>
    <p:sldId id="332" r:id="rId6"/>
    <p:sldId id="299" r:id="rId7"/>
    <p:sldId id="333" r:id="rId8"/>
    <p:sldId id="262" r:id="rId9"/>
    <p:sldId id="334" r:id="rId10"/>
    <p:sldId id="335" r:id="rId11"/>
    <p:sldId id="336" r:id="rId12"/>
    <p:sldId id="337" r:id="rId13"/>
    <p:sldId id="338" r:id="rId14"/>
    <p:sldId id="360" r:id="rId15"/>
    <p:sldId id="339" r:id="rId16"/>
    <p:sldId id="340" r:id="rId17"/>
    <p:sldId id="274" r:id="rId18"/>
    <p:sldId id="298" r:id="rId19"/>
    <p:sldId id="259" r:id="rId20"/>
    <p:sldId id="318" r:id="rId21"/>
    <p:sldId id="267" r:id="rId22"/>
    <p:sldId id="31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6BD3"/>
    <a:srgbClr val="F6B69B"/>
    <a:srgbClr val="B07DF4"/>
    <a:srgbClr val="9EAE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577AE5-7AA1-4887-B026-76BFA4F7F0FF}" v="16" dt="2022-06-17T04:04:53.268"/>
    <p1510:client id="{C1FD10ED-A0A5-45AB-8CDE-2DB070B71D81}" v="34" dt="2022-01-12T03:38:58.303"/>
    <p1510:client id="{CCC4C9E4-047E-4552-899E-EEF8B603813B}" v="2" dt="2021-12-08T04:54:16.235"/>
    <p1510:client id="{DB3FD728-ECB9-4D30-9ADA-EB0A07918DAB}" v="12" dt="2021-12-08T04:47:54.6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Kiểu Trung bình 2 - Màu chủ đề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Kiểu Sáng 1 - Màu chủ đề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Kiểu Sáng 1 - Màu chủ đề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Kiểu Sáng 3 - Màu chủ đề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Kiểu Sáng 3 - Màu chủ đề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Kiểu Sáng 3 - Màu chủ đề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Kiểu Sáng 3 - Màu chủ đề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Kiểu Sáng 3 - Màu chủ đề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89374" autoAdjust="0"/>
  </p:normalViewPr>
  <p:slideViewPr>
    <p:cSldViewPr snapToGrid="0">
      <p:cViewPr varScale="1">
        <p:scale>
          <a:sx n="98" d="100"/>
          <a:sy n="98" d="100"/>
        </p:scale>
        <p:origin x="23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25EFD4-513C-43C7-BD03-DA98B2738084}" type="doc">
      <dgm:prSet loTypeId="urn:microsoft.com/office/officeart/2005/8/layout/orgChart1" loCatId="hierarchy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15C08E53-01CC-4B33-8120-96F0D8E65505}">
      <dgm:prSet phldrT="[Văn bản]" custT="1"/>
      <dgm:spPr/>
      <dgm:t>
        <a:bodyPr/>
        <a:lstStyle/>
        <a:p>
          <a:r>
            <a:rPr lang="en-US" sz="2400" dirty="0" err="1"/>
            <a:t>Khách</a:t>
          </a:r>
          <a:r>
            <a:rPr lang="en-US" sz="2400" dirty="0"/>
            <a:t> </a:t>
          </a:r>
          <a:r>
            <a:rPr lang="en-US" sz="2400" dirty="0" err="1"/>
            <a:t>hàng</a:t>
          </a:r>
          <a:endParaRPr lang="en-US" sz="2400" dirty="0"/>
        </a:p>
      </dgm:t>
    </dgm:pt>
    <dgm:pt modelId="{3C7AA28F-154C-4DBF-8F7C-7EBAD992F661}" type="parTrans" cxnId="{CDCC6ADD-C98A-4BC8-9BBF-C07792C2742F}">
      <dgm:prSet/>
      <dgm:spPr/>
      <dgm:t>
        <a:bodyPr/>
        <a:lstStyle/>
        <a:p>
          <a:endParaRPr lang="en-US"/>
        </a:p>
      </dgm:t>
    </dgm:pt>
    <dgm:pt modelId="{AEAEC92C-1875-4D63-B85D-E28E8D3E17DF}" type="sibTrans" cxnId="{CDCC6ADD-C98A-4BC8-9BBF-C07792C2742F}">
      <dgm:prSet/>
      <dgm:spPr/>
      <dgm:t>
        <a:bodyPr/>
        <a:lstStyle/>
        <a:p>
          <a:endParaRPr lang="en-US"/>
        </a:p>
      </dgm:t>
    </dgm:pt>
    <dgm:pt modelId="{CB124624-AF17-49D1-B120-4A6F51A14925}">
      <dgm:prSet phldrT="[Văn bản]" custT="1"/>
      <dgm:spPr/>
      <dgm:t>
        <a:bodyPr/>
        <a:lstStyle/>
        <a:p>
          <a:r>
            <a:rPr lang="en-US" sz="2400" dirty="0" err="1"/>
            <a:t>Đăng</a:t>
          </a:r>
          <a:r>
            <a:rPr lang="en-US" sz="2400" dirty="0"/>
            <a:t> </a:t>
          </a:r>
          <a:r>
            <a:rPr lang="en-US" sz="2400" dirty="0" err="1"/>
            <a:t>nhập</a:t>
          </a:r>
          <a:endParaRPr lang="en-US" sz="2400" dirty="0"/>
        </a:p>
      </dgm:t>
    </dgm:pt>
    <dgm:pt modelId="{A48D8F09-E60F-4FA8-81F1-9FA5BBC446B3}" type="parTrans" cxnId="{A883103E-0A77-45B8-8B48-D973940E26B6}">
      <dgm:prSet/>
      <dgm:spPr>
        <a:ln w="38100"/>
      </dgm:spPr>
      <dgm:t>
        <a:bodyPr/>
        <a:lstStyle/>
        <a:p>
          <a:endParaRPr lang="en-US"/>
        </a:p>
      </dgm:t>
    </dgm:pt>
    <dgm:pt modelId="{1926E4DA-DBC9-4649-920A-B78DD6D986A7}" type="sibTrans" cxnId="{A883103E-0A77-45B8-8B48-D973940E26B6}">
      <dgm:prSet/>
      <dgm:spPr/>
      <dgm:t>
        <a:bodyPr/>
        <a:lstStyle/>
        <a:p>
          <a:endParaRPr lang="en-US"/>
        </a:p>
      </dgm:t>
    </dgm:pt>
    <dgm:pt modelId="{C9C5D933-53DB-44F2-ABD4-108FB564043A}">
      <dgm:prSet phldrT="[Văn bản]" custT="1"/>
      <dgm:spPr/>
      <dgm:t>
        <a:bodyPr/>
        <a:lstStyle/>
        <a:p>
          <a:r>
            <a:rPr lang="en-US" sz="2400" dirty="0" err="1"/>
            <a:t>Tra</a:t>
          </a:r>
          <a:r>
            <a:rPr lang="en-US" sz="2400" dirty="0"/>
            <a:t> </a:t>
          </a:r>
          <a:r>
            <a:rPr lang="en-US" sz="2400" dirty="0" err="1"/>
            <a:t>cứu</a:t>
          </a:r>
          <a:r>
            <a:rPr lang="en-US" sz="2400" dirty="0"/>
            <a:t> </a:t>
          </a:r>
          <a:r>
            <a:rPr lang="en-US" sz="2400" dirty="0" err="1"/>
            <a:t>sách</a:t>
          </a:r>
          <a:endParaRPr lang="en-US" sz="2400" dirty="0"/>
        </a:p>
      </dgm:t>
    </dgm:pt>
    <dgm:pt modelId="{B4A4DA70-6EB5-4CFF-9B7B-968E6F60C667}" type="parTrans" cxnId="{579758A0-5687-4467-9337-0373E321DDDA}">
      <dgm:prSet/>
      <dgm:spPr>
        <a:ln w="28575"/>
      </dgm:spPr>
      <dgm:t>
        <a:bodyPr/>
        <a:lstStyle/>
        <a:p>
          <a:endParaRPr lang="en-US"/>
        </a:p>
      </dgm:t>
    </dgm:pt>
    <dgm:pt modelId="{8F02DC2A-0498-4CE6-B8AD-AD7B8A6BE8E1}" type="sibTrans" cxnId="{579758A0-5687-4467-9337-0373E321DDDA}">
      <dgm:prSet/>
      <dgm:spPr/>
      <dgm:t>
        <a:bodyPr/>
        <a:lstStyle/>
        <a:p>
          <a:endParaRPr lang="en-US"/>
        </a:p>
      </dgm:t>
    </dgm:pt>
    <dgm:pt modelId="{4EED559F-A7A7-4BE9-9461-A7D29855875C}">
      <dgm:prSet phldrT="[Văn bản]" custT="1"/>
      <dgm:spPr/>
      <dgm:t>
        <a:bodyPr/>
        <a:lstStyle/>
        <a:p>
          <a:r>
            <a:rPr lang="en-US" sz="2400" dirty="0" err="1"/>
            <a:t>Đặt</a:t>
          </a:r>
          <a:r>
            <a:rPr lang="en-US" sz="2400" dirty="0"/>
            <a:t> </a:t>
          </a:r>
          <a:r>
            <a:rPr lang="en-US" sz="2400" dirty="0" err="1"/>
            <a:t>hàng</a:t>
          </a:r>
          <a:endParaRPr lang="en-US" sz="2400" dirty="0"/>
        </a:p>
      </dgm:t>
    </dgm:pt>
    <dgm:pt modelId="{6AF70A11-A360-4A37-929B-398AAA150347}" type="parTrans" cxnId="{4B2025FC-821C-45F1-BF72-0B2DD0967130}">
      <dgm:prSet/>
      <dgm:spPr>
        <a:ln w="38100"/>
      </dgm:spPr>
      <dgm:t>
        <a:bodyPr/>
        <a:lstStyle/>
        <a:p>
          <a:endParaRPr lang="en-US"/>
        </a:p>
      </dgm:t>
    </dgm:pt>
    <dgm:pt modelId="{4301A5F6-EA87-4C03-8890-456767D297A6}" type="sibTrans" cxnId="{4B2025FC-821C-45F1-BF72-0B2DD0967130}">
      <dgm:prSet/>
      <dgm:spPr/>
      <dgm:t>
        <a:bodyPr/>
        <a:lstStyle/>
        <a:p>
          <a:endParaRPr lang="en-US"/>
        </a:p>
      </dgm:t>
    </dgm:pt>
    <dgm:pt modelId="{3E295E58-6C06-4755-B523-8D08DD96B99E}">
      <dgm:prSet custT="1"/>
      <dgm:spPr/>
      <dgm:t>
        <a:bodyPr/>
        <a:lstStyle/>
        <a:p>
          <a:r>
            <a:rPr lang="en-US" sz="2000" dirty="0"/>
            <a:t>K</a:t>
          </a:r>
          <a:r>
            <a:rPr lang="vi-VN" sz="2000" dirty="0" err="1"/>
            <a:t>hách</a:t>
          </a:r>
          <a:r>
            <a:rPr lang="vi-VN" sz="2000" dirty="0"/>
            <a:t> </a:t>
          </a:r>
          <a:r>
            <a:rPr lang="vi-VN" sz="2000" dirty="0" err="1"/>
            <a:t>hàng</a:t>
          </a:r>
          <a:r>
            <a:rPr lang="vi-VN" sz="2000" dirty="0"/>
            <a:t> </a:t>
          </a:r>
          <a:r>
            <a:rPr lang="en-US" sz="2000" dirty="0" err="1"/>
            <a:t>buộc</a:t>
          </a:r>
          <a:r>
            <a:rPr lang="en-US" sz="2000" dirty="0"/>
            <a:t> </a:t>
          </a:r>
          <a:r>
            <a:rPr lang="vi-VN" sz="2000" dirty="0" err="1"/>
            <a:t>phải</a:t>
          </a:r>
          <a:r>
            <a:rPr lang="vi-VN" sz="2000" dirty="0"/>
            <a:t> </a:t>
          </a:r>
          <a:r>
            <a:rPr lang="en-US" sz="2000" dirty="0" err="1"/>
            <a:t>đăng</a:t>
          </a:r>
          <a:r>
            <a:rPr lang="en-US" sz="2000" dirty="0"/>
            <a:t> </a:t>
          </a:r>
          <a:r>
            <a:rPr lang="en-US" sz="2000" dirty="0" err="1"/>
            <a:t>nhập</a:t>
          </a:r>
          <a:r>
            <a:rPr lang="en-US" sz="2000" dirty="0"/>
            <a:t> </a:t>
          </a:r>
          <a:r>
            <a:rPr lang="en-US" sz="2000" dirty="0" err="1"/>
            <a:t>bằng</a:t>
          </a:r>
          <a:r>
            <a:rPr lang="en-US" sz="2000" dirty="0"/>
            <a:t> </a:t>
          </a:r>
          <a:r>
            <a:rPr lang="en-US" sz="2000" dirty="0" err="1"/>
            <a:t>cách</a:t>
          </a:r>
          <a:r>
            <a:rPr lang="en-US" sz="2000" dirty="0"/>
            <a:t> </a:t>
          </a:r>
          <a:r>
            <a:rPr lang="vi-VN" sz="2000" dirty="0" err="1"/>
            <a:t>điền</a:t>
          </a:r>
          <a:r>
            <a:rPr lang="vi-VN" sz="2000" dirty="0"/>
            <a:t> </a:t>
          </a:r>
          <a:r>
            <a:rPr lang="vi-VN" sz="2000" dirty="0" err="1"/>
            <a:t>đầy</a:t>
          </a:r>
          <a:r>
            <a:rPr lang="vi-VN" sz="2000" dirty="0"/>
            <a:t> </a:t>
          </a:r>
          <a:r>
            <a:rPr lang="vi-VN" sz="2000" dirty="0" err="1"/>
            <a:t>đủ</a:t>
          </a:r>
          <a:r>
            <a:rPr lang="vi-VN" sz="2000" dirty="0"/>
            <a:t> thông tin</a:t>
          </a:r>
          <a:r>
            <a:rPr lang="en-US" sz="2000" dirty="0"/>
            <a:t>: </a:t>
          </a:r>
          <a:r>
            <a:rPr lang="en-US" sz="2000" dirty="0" err="1"/>
            <a:t>họ</a:t>
          </a:r>
          <a:r>
            <a:rPr lang="en-US" sz="2000" dirty="0"/>
            <a:t> </a:t>
          </a:r>
          <a:r>
            <a:rPr lang="en-US" sz="2000" dirty="0" err="1"/>
            <a:t>tên</a:t>
          </a:r>
          <a:r>
            <a:rPr lang="en-US" sz="2000" dirty="0"/>
            <a:t>, </a:t>
          </a:r>
          <a:r>
            <a:rPr lang="en-US" sz="2000" dirty="0" err="1"/>
            <a:t>địa</a:t>
          </a:r>
          <a:r>
            <a:rPr lang="en-US" sz="2000" dirty="0"/>
            <a:t> </a:t>
          </a:r>
          <a:r>
            <a:rPr lang="en-US" sz="2000" dirty="0" err="1"/>
            <a:t>chỉ</a:t>
          </a:r>
          <a:r>
            <a:rPr lang="en-US" sz="2000" dirty="0"/>
            <a:t>, </a:t>
          </a:r>
          <a:r>
            <a:rPr lang="en-US" sz="2000" dirty="0" err="1"/>
            <a:t>số</a:t>
          </a:r>
          <a:r>
            <a:rPr lang="en-US" sz="2000" dirty="0"/>
            <a:t> </a:t>
          </a:r>
          <a:r>
            <a:rPr lang="en-US" sz="2000" dirty="0" err="1"/>
            <a:t>điện</a:t>
          </a:r>
          <a:r>
            <a:rPr lang="en-US" sz="2000" dirty="0"/>
            <a:t> </a:t>
          </a:r>
          <a:r>
            <a:rPr lang="en-US" sz="2000" dirty="0" err="1"/>
            <a:t>thoại</a:t>
          </a:r>
          <a:r>
            <a:rPr lang="en-US" sz="2000" dirty="0"/>
            <a:t>, email.</a:t>
          </a:r>
        </a:p>
      </dgm:t>
    </dgm:pt>
    <dgm:pt modelId="{025A8D18-CD3A-4D6C-BBA9-C91ABF7E5492}" type="parTrans" cxnId="{5BB77F13-F906-4EB9-BB9F-86D534CA6D9F}">
      <dgm:prSet/>
      <dgm:spPr>
        <a:ln w="19050"/>
      </dgm:spPr>
      <dgm:t>
        <a:bodyPr/>
        <a:lstStyle/>
        <a:p>
          <a:endParaRPr lang="en-US"/>
        </a:p>
      </dgm:t>
    </dgm:pt>
    <dgm:pt modelId="{2CCD1E77-0264-4922-8289-E59C5A3E7ACD}" type="sibTrans" cxnId="{5BB77F13-F906-4EB9-BB9F-86D534CA6D9F}">
      <dgm:prSet/>
      <dgm:spPr/>
      <dgm:t>
        <a:bodyPr/>
        <a:lstStyle/>
        <a:p>
          <a:endParaRPr lang="en-US"/>
        </a:p>
      </dgm:t>
    </dgm:pt>
    <dgm:pt modelId="{F39C8FB2-314C-41AE-854D-A128B7E73EAB}">
      <dgm:prSet custT="1"/>
      <dgm:spPr/>
      <dgm:t>
        <a:bodyPr/>
        <a:lstStyle/>
        <a:p>
          <a:r>
            <a:rPr lang="en-US" sz="2000" dirty="0" err="1"/>
            <a:t>Tìm</a:t>
          </a:r>
          <a:r>
            <a:rPr lang="en-US" sz="2000" dirty="0"/>
            <a:t> </a:t>
          </a:r>
          <a:r>
            <a:rPr lang="en-US" sz="2000" dirty="0" err="1"/>
            <a:t>kiếm</a:t>
          </a:r>
          <a:r>
            <a:rPr lang="en-US" sz="2000" dirty="0"/>
            <a:t> </a:t>
          </a:r>
          <a:r>
            <a:rPr lang="en-US" sz="2000" dirty="0" err="1"/>
            <a:t>các</a:t>
          </a:r>
          <a:r>
            <a:rPr lang="en-US" sz="2000" dirty="0"/>
            <a:t> </a:t>
          </a:r>
          <a:r>
            <a:rPr lang="en-US" sz="2000" dirty="0" err="1"/>
            <a:t>sách</a:t>
          </a:r>
          <a:r>
            <a:rPr lang="en-US" sz="2000" dirty="0"/>
            <a:t> </a:t>
          </a:r>
          <a:r>
            <a:rPr lang="en-US" sz="2000" dirty="0" err="1"/>
            <a:t>đã</a:t>
          </a:r>
          <a:r>
            <a:rPr lang="en-US" sz="2000" dirty="0"/>
            <a:t> </a:t>
          </a:r>
          <a:r>
            <a:rPr lang="en-US" sz="2000" dirty="0" err="1"/>
            <a:t>có</a:t>
          </a:r>
          <a:r>
            <a:rPr lang="en-US" sz="2000" dirty="0"/>
            <a:t> </a:t>
          </a:r>
          <a:r>
            <a:rPr lang="en-US" sz="2000" dirty="0" err="1"/>
            <a:t>trên</a:t>
          </a:r>
          <a:r>
            <a:rPr lang="en-US" sz="2000" dirty="0"/>
            <a:t> website </a:t>
          </a:r>
          <a:r>
            <a:rPr lang="en-US" sz="2000" dirty="0" err="1"/>
            <a:t>với</a:t>
          </a:r>
          <a:r>
            <a:rPr lang="en-US" sz="2000" dirty="0"/>
            <a:t> </a:t>
          </a:r>
          <a:r>
            <a:rPr lang="en-US" sz="2000" dirty="0" err="1"/>
            <a:t>từ</a:t>
          </a:r>
          <a:r>
            <a:rPr lang="en-US" sz="2000" dirty="0"/>
            <a:t> </a:t>
          </a:r>
          <a:r>
            <a:rPr lang="en-US" sz="2000" dirty="0" err="1"/>
            <a:t>khóa</a:t>
          </a:r>
          <a:r>
            <a:rPr lang="en-US" sz="2000" dirty="0"/>
            <a:t> </a:t>
          </a:r>
          <a:r>
            <a:rPr lang="en-US" sz="2000" dirty="0" err="1"/>
            <a:t>liên</a:t>
          </a:r>
          <a:r>
            <a:rPr lang="en-US" sz="2000" dirty="0"/>
            <a:t> </a:t>
          </a:r>
          <a:r>
            <a:rPr lang="en-US" sz="2000" dirty="0" err="1"/>
            <a:t>quan</a:t>
          </a:r>
          <a:r>
            <a:rPr lang="en-US" sz="2000" dirty="0"/>
            <a:t> </a:t>
          </a:r>
          <a:r>
            <a:rPr lang="en-US" sz="2000" dirty="0" err="1"/>
            <a:t>là</a:t>
          </a:r>
          <a:r>
            <a:rPr lang="en-US" sz="2000" dirty="0"/>
            <a:t> </a:t>
          </a:r>
          <a:r>
            <a:rPr lang="en-US" sz="2000" dirty="0" err="1"/>
            <a:t>tên</a:t>
          </a:r>
          <a:r>
            <a:rPr lang="en-US" sz="2000" dirty="0"/>
            <a:t> </a:t>
          </a:r>
          <a:r>
            <a:rPr lang="en-US" sz="2000" dirty="0" err="1"/>
            <a:t>của</a:t>
          </a:r>
          <a:r>
            <a:rPr lang="en-US" sz="2000" dirty="0"/>
            <a:t> </a:t>
          </a:r>
          <a:r>
            <a:rPr lang="en-US" sz="2000" dirty="0" err="1"/>
            <a:t>sách</a:t>
          </a:r>
          <a:r>
            <a:rPr lang="en-US" sz="2000" dirty="0"/>
            <a:t> </a:t>
          </a:r>
          <a:r>
            <a:rPr lang="en-US" sz="2000" dirty="0" err="1"/>
            <a:t>hoặc</a:t>
          </a:r>
          <a:r>
            <a:rPr lang="en-US" sz="2000" dirty="0"/>
            <a:t> </a:t>
          </a:r>
          <a:r>
            <a:rPr lang="en-US" sz="2000" dirty="0" err="1"/>
            <a:t>tên</a:t>
          </a:r>
          <a:r>
            <a:rPr lang="en-US" sz="2000" dirty="0"/>
            <a:t> </a:t>
          </a:r>
          <a:r>
            <a:rPr lang="en-US" sz="2000" dirty="0" err="1"/>
            <a:t>tác</a:t>
          </a:r>
          <a:r>
            <a:rPr lang="en-US" sz="2000" dirty="0"/>
            <a:t> </a:t>
          </a:r>
          <a:r>
            <a:rPr lang="en-US" sz="2000" dirty="0" err="1"/>
            <a:t>giả</a:t>
          </a:r>
          <a:r>
            <a:rPr lang="en-US" sz="2000" dirty="0"/>
            <a:t>, </a:t>
          </a:r>
          <a:r>
            <a:rPr lang="en-US" sz="2000" dirty="0" err="1"/>
            <a:t>giá</a:t>
          </a:r>
          <a:r>
            <a:rPr lang="en-US" sz="2000" dirty="0"/>
            <a:t> </a:t>
          </a:r>
          <a:r>
            <a:rPr lang="en-US" sz="2000" dirty="0" err="1"/>
            <a:t>cả</a:t>
          </a:r>
          <a:r>
            <a:rPr lang="en-US" sz="2000" dirty="0"/>
            <a:t> , </a:t>
          </a:r>
          <a:r>
            <a:rPr lang="en-US" sz="2000" dirty="0" err="1"/>
            <a:t>thể</a:t>
          </a:r>
          <a:r>
            <a:rPr lang="en-US" sz="2000" dirty="0"/>
            <a:t> </a:t>
          </a:r>
          <a:r>
            <a:rPr lang="en-US" sz="2000" dirty="0" err="1"/>
            <a:t>loại</a:t>
          </a:r>
          <a:r>
            <a:rPr lang="en-US" sz="2000" dirty="0"/>
            <a:t>,…</a:t>
          </a:r>
        </a:p>
      </dgm:t>
    </dgm:pt>
    <dgm:pt modelId="{9BBA1922-F129-4F87-9D43-7B1DCB6FF022}" type="parTrans" cxnId="{F5CFE0AD-7CA1-40B9-A6BD-F902EC9ACE03}">
      <dgm:prSet/>
      <dgm:spPr>
        <a:ln w="19050"/>
      </dgm:spPr>
      <dgm:t>
        <a:bodyPr/>
        <a:lstStyle/>
        <a:p>
          <a:endParaRPr lang="en-US"/>
        </a:p>
      </dgm:t>
    </dgm:pt>
    <dgm:pt modelId="{D76DFF56-F7B7-4D2B-9093-DEE2DCF065C1}" type="sibTrans" cxnId="{F5CFE0AD-7CA1-40B9-A6BD-F902EC9ACE03}">
      <dgm:prSet/>
      <dgm:spPr/>
      <dgm:t>
        <a:bodyPr/>
        <a:lstStyle/>
        <a:p>
          <a:endParaRPr lang="en-US"/>
        </a:p>
      </dgm:t>
    </dgm:pt>
    <dgm:pt modelId="{940DD505-C284-406C-8304-24955A3DC06E}">
      <dgm:prSet custT="1"/>
      <dgm:spPr/>
      <dgm:t>
        <a:bodyPr/>
        <a:lstStyle/>
        <a:p>
          <a:r>
            <a:rPr lang="en-US" sz="2000" dirty="0" err="1"/>
            <a:t>Chọn</a:t>
          </a:r>
          <a:r>
            <a:rPr lang="en-US" sz="2000" dirty="0"/>
            <a:t> </a:t>
          </a:r>
          <a:r>
            <a:rPr lang="en-US" sz="2000" dirty="0" err="1"/>
            <a:t>sách</a:t>
          </a:r>
          <a:r>
            <a:rPr lang="en-US" sz="2000" dirty="0"/>
            <a:t> </a:t>
          </a:r>
          <a:r>
            <a:rPr lang="en-US" sz="2000" dirty="0" err="1"/>
            <a:t>thì</a:t>
          </a:r>
          <a:r>
            <a:rPr lang="en-US" sz="2000" dirty="0"/>
            <a:t> </a:t>
          </a:r>
          <a:r>
            <a:rPr lang="en-US" sz="2000" dirty="0" err="1"/>
            <a:t>sách</a:t>
          </a:r>
          <a:r>
            <a:rPr lang="en-US" sz="2000" dirty="0"/>
            <a:t> </a:t>
          </a:r>
          <a:r>
            <a:rPr lang="en-US" sz="2000" dirty="0" err="1"/>
            <a:t>sẽ</a:t>
          </a:r>
          <a:r>
            <a:rPr lang="en-US" sz="2000" dirty="0"/>
            <a:t> </a:t>
          </a:r>
          <a:r>
            <a:rPr lang="en-US" sz="2000" dirty="0" err="1"/>
            <a:t>được</a:t>
          </a:r>
          <a:r>
            <a:rPr lang="en-US" sz="2000" dirty="0"/>
            <a:t> </a:t>
          </a:r>
          <a:r>
            <a:rPr lang="en-US" sz="2000" dirty="0" err="1"/>
            <a:t>thêm</a:t>
          </a:r>
          <a:r>
            <a:rPr lang="en-US" sz="2000" dirty="0"/>
            <a:t> </a:t>
          </a:r>
          <a:r>
            <a:rPr lang="en-US" sz="2000" dirty="0" err="1"/>
            <a:t>vào</a:t>
          </a:r>
          <a:r>
            <a:rPr lang="en-US" sz="2000" dirty="0"/>
            <a:t> </a:t>
          </a:r>
          <a:r>
            <a:rPr lang="en-US" sz="2000" dirty="0" err="1"/>
            <a:t>giỏ</a:t>
          </a:r>
          <a:r>
            <a:rPr lang="en-US" sz="2000" dirty="0"/>
            <a:t> </a:t>
          </a:r>
          <a:r>
            <a:rPr lang="en-US" sz="2000" dirty="0" err="1"/>
            <a:t>hàng</a:t>
          </a:r>
          <a:r>
            <a:rPr lang="en-US" sz="2000" dirty="0"/>
            <a:t> </a:t>
          </a:r>
          <a:r>
            <a:rPr lang="en-US" sz="2000" dirty="0" err="1"/>
            <a:t>và</a:t>
          </a:r>
          <a:r>
            <a:rPr lang="en-US" sz="2000" dirty="0"/>
            <a:t> </a:t>
          </a:r>
          <a:r>
            <a:rPr lang="en-US" sz="2000" dirty="0" err="1"/>
            <a:t>cho</a:t>
          </a:r>
          <a:r>
            <a:rPr lang="en-US" sz="2000" dirty="0"/>
            <a:t> </a:t>
          </a:r>
          <a:r>
            <a:rPr lang="en-US" sz="2000" dirty="0" err="1"/>
            <a:t>phép</a:t>
          </a:r>
          <a:r>
            <a:rPr lang="en-US" sz="2000" dirty="0"/>
            <a:t> </a:t>
          </a:r>
          <a:r>
            <a:rPr lang="en-US" sz="2000" dirty="0" err="1"/>
            <a:t>khách</a:t>
          </a:r>
          <a:r>
            <a:rPr lang="en-US" sz="2000" dirty="0"/>
            <a:t> </a:t>
          </a:r>
          <a:r>
            <a:rPr lang="en-US" sz="2000" dirty="0" err="1"/>
            <a:t>hàng</a:t>
          </a:r>
          <a:r>
            <a:rPr lang="en-US" sz="2000" dirty="0"/>
            <a:t> </a:t>
          </a:r>
          <a:r>
            <a:rPr lang="en-US" sz="2000" dirty="0" err="1"/>
            <a:t>chọn</a:t>
          </a:r>
          <a:r>
            <a:rPr lang="en-US" sz="2000" dirty="0"/>
            <a:t> </a:t>
          </a:r>
          <a:r>
            <a:rPr lang="en-US" sz="2000" dirty="0" err="1"/>
            <a:t>số</a:t>
          </a:r>
          <a:r>
            <a:rPr lang="en-US" sz="2000" dirty="0"/>
            <a:t> </a:t>
          </a:r>
          <a:r>
            <a:rPr lang="en-US" sz="2000" dirty="0" err="1"/>
            <a:t>lượng</a:t>
          </a:r>
          <a:r>
            <a:rPr lang="en-US" sz="2000" dirty="0"/>
            <a:t>. </a:t>
          </a:r>
          <a:r>
            <a:rPr lang="en-US" sz="2000" dirty="0" err="1"/>
            <a:t>Trong</a:t>
          </a:r>
          <a:r>
            <a:rPr lang="en-US" sz="2000" dirty="0"/>
            <a:t> </a:t>
          </a:r>
          <a:r>
            <a:rPr lang="en-US" sz="2000" dirty="0" err="1"/>
            <a:t>chức</a:t>
          </a:r>
          <a:r>
            <a:rPr lang="en-US" sz="2000" dirty="0"/>
            <a:t> </a:t>
          </a:r>
          <a:r>
            <a:rPr lang="en-US" sz="2000" dirty="0" err="1"/>
            <a:t>năng</a:t>
          </a:r>
          <a:r>
            <a:rPr lang="en-US" sz="2000" dirty="0"/>
            <a:t> </a:t>
          </a:r>
          <a:r>
            <a:rPr lang="en-US" sz="2000" dirty="0" err="1"/>
            <a:t>giỏ</a:t>
          </a:r>
          <a:r>
            <a:rPr lang="en-US" sz="2000" dirty="0"/>
            <a:t> </a:t>
          </a:r>
          <a:r>
            <a:rPr lang="en-US" sz="2000" dirty="0" err="1"/>
            <a:t>hàng</a:t>
          </a:r>
          <a:r>
            <a:rPr lang="en-US" sz="2000" dirty="0"/>
            <a:t> </a:t>
          </a:r>
          <a:r>
            <a:rPr lang="en-US" sz="2000" dirty="0" err="1"/>
            <a:t>có</a:t>
          </a:r>
          <a:r>
            <a:rPr lang="en-US" sz="2000" dirty="0"/>
            <a:t> </a:t>
          </a:r>
          <a:r>
            <a:rPr lang="en-US" sz="2000" dirty="0" err="1"/>
            <a:t>nút</a:t>
          </a:r>
          <a:r>
            <a:rPr lang="en-US" sz="2000" dirty="0"/>
            <a:t> x </a:t>
          </a:r>
          <a:r>
            <a:rPr lang="en-US" sz="2000" dirty="0" err="1"/>
            <a:t>để</a:t>
          </a:r>
          <a:r>
            <a:rPr lang="en-US" sz="2000" dirty="0"/>
            <a:t> </a:t>
          </a:r>
          <a:r>
            <a:rPr lang="en-US" sz="2000" dirty="0" err="1"/>
            <a:t>khách</a:t>
          </a:r>
          <a:r>
            <a:rPr lang="en-US" sz="2000" dirty="0"/>
            <a:t> </a:t>
          </a:r>
          <a:r>
            <a:rPr lang="en-US" sz="2000" dirty="0" err="1"/>
            <a:t>hàng</a:t>
          </a:r>
          <a:r>
            <a:rPr lang="en-US" sz="2000" dirty="0"/>
            <a:t> </a:t>
          </a:r>
          <a:r>
            <a:rPr lang="en-US" sz="2000" dirty="0" err="1"/>
            <a:t>có</a:t>
          </a:r>
          <a:r>
            <a:rPr lang="en-US" sz="2000" dirty="0"/>
            <a:t> </a:t>
          </a:r>
          <a:r>
            <a:rPr lang="en-US" sz="2000" dirty="0" err="1"/>
            <a:t>thể</a:t>
          </a:r>
          <a:r>
            <a:rPr lang="en-US" sz="2000" dirty="0"/>
            <a:t> </a:t>
          </a:r>
          <a:r>
            <a:rPr lang="en-US" sz="2000" dirty="0" err="1"/>
            <a:t>xóa</a:t>
          </a:r>
          <a:r>
            <a:rPr lang="en-US" sz="2000" dirty="0"/>
            <a:t> </a:t>
          </a:r>
          <a:r>
            <a:rPr lang="en-US" sz="2000" dirty="0" err="1"/>
            <a:t>đơn</a:t>
          </a:r>
          <a:r>
            <a:rPr lang="en-US" sz="2000" dirty="0"/>
            <a:t> </a:t>
          </a:r>
          <a:r>
            <a:rPr lang="en-US" sz="2000" dirty="0" err="1"/>
            <a:t>hàng</a:t>
          </a:r>
          <a:r>
            <a:rPr lang="en-US" sz="2000" dirty="0"/>
            <a:t> </a:t>
          </a:r>
          <a:r>
            <a:rPr lang="en-US" sz="2000" dirty="0" err="1"/>
            <a:t>khỏi</a:t>
          </a:r>
          <a:r>
            <a:rPr lang="en-US" sz="2000" dirty="0"/>
            <a:t> </a:t>
          </a:r>
          <a:r>
            <a:rPr lang="en-US" sz="2000" dirty="0" err="1"/>
            <a:t>giỏ</a:t>
          </a:r>
          <a:r>
            <a:rPr lang="en-US" sz="2000" dirty="0"/>
            <a:t> </a:t>
          </a:r>
          <a:r>
            <a:rPr lang="en-US" sz="2000" dirty="0" err="1"/>
            <a:t>hàng</a:t>
          </a:r>
          <a:endParaRPr lang="en-US" sz="2000" dirty="0"/>
        </a:p>
      </dgm:t>
    </dgm:pt>
    <dgm:pt modelId="{073BA809-E239-4A8B-A7D9-AC533112C3BB}" type="parTrans" cxnId="{EFF7DE13-41D7-4B91-88DC-065663B67970}">
      <dgm:prSet/>
      <dgm:spPr>
        <a:ln w="19050"/>
      </dgm:spPr>
      <dgm:t>
        <a:bodyPr/>
        <a:lstStyle/>
        <a:p>
          <a:endParaRPr lang="en-US"/>
        </a:p>
      </dgm:t>
    </dgm:pt>
    <dgm:pt modelId="{89D390A6-CD62-461A-8D13-37DBD566641B}" type="sibTrans" cxnId="{EFF7DE13-41D7-4B91-88DC-065663B67970}">
      <dgm:prSet/>
      <dgm:spPr/>
      <dgm:t>
        <a:bodyPr/>
        <a:lstStyle/>
        <a:p>
          <a:endParaRPr lang="en-US"/>
        </a:p>
      </dgm:t>
    </dgm:pt>
    <dgm:pt modelId="{3EECE31E-0859-4ECF-AE66-EB3BAD125E3C}" type="pres">
      <dgm:prSet presAssocID="{1425EFD4-513C-43C7-BD03-DA98B273808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2E773FE-88E2-4E4C-B03A-AC724A5A1E9A}" type="pres">
      <dgm:prSet presAssocID="{15C08E53-01CC-4B33-8120-96F0D8E65505}" presName="hierRoot1" presStyleCnt="0">
        <dgm:presLayoutVars>
          <dgm:hierBranch val="init"/>
        </dgm:presLayoutVars>
      </dgm:prSet>
      <dgm:spPr/>
    </dgm:pt>
    <dgm:pt modelId="{24A1F790-12C0-4AE8-B31F-77D544FDBC6A}" type="pres">
      <dgm:prSet presAssocID="{15C08E53-01CC-4B33-8120-96F0D8E65505}" presName="rootComposite1" presStyleCnt="0"/>
      <dgm:spPr/>
    </dgm:pt>
    <dgm:pt modelId="{8F36F251-9545-4BE0-A1F2-D00E819ACAE8}" type="pres">
      <dgm:prSet presAssocID="{15C08E53-01CC-4B33-8120-96F0D8E65505}" presName="rootText1" presStyleLbl="node0" presStyleIdx="0" presStyleCnt="1" custScaleY="58354" custLinFactNeighborX="612" custLinFactNeighborY="-28640">
        <dgm:presLayoutVars>
          <dgm:chPref val="3"/>
        </dgm:presLayoutVars>
      </dgm:prSet>
      <dgm:spPr/>
    </dgm:pt>
    <dgm:pt modelId="{A1285D75-13AF-4836-83D9-6DE0D0E03988}" type="pres">
      <dgm:prSet presAssocID="{15C08E53-01CC-4B33-8120-96F0D8E65505}" presName="rootConnector1" presStyleLbl="node1" presStyleIdx="0" presStyleCnt="0"/>
      <dgm:spPr/>
    </dgm:pt>
    <dgm:pt modelId="{3E33FE3B-7605-4D13-8EA8-35A3C5E00C87}" type="pres">
      <dgm:prSet presAssocID="{15C08E53-01CC-4B33-8120-96F0D8E65505}" presName="hierChild2" presStyleCnt="0"/>
      <dgm:spPr/>
    </dgm:pt>
    <dgm:pt modelId="{3FBCD213-840A-4156-A2B5-4DD3330D8514}" type="pres">
      <dgm:prSet presAssocID="{A48D8F09-E60F-4FA8-81F1-9FA5BBC446B3}" presName="Name37" presStyleLbl="parChTrans1D2" presStyleIdx="0" presStyleCnt="3"/>
      <dgm:spPr/>
    </dgm:pt>
    <dgm:pt modelId="{C9011B47-0833-4C02-B0EF-90193F81D4DF}" type="pres">
      <dgm:prSet presAssocID="{CB124624-AF17-49D1-B120-4A6F51A14925}" presName="hierRoot2" presStyleCnt="0">
        <dgm:presLayoutVars>
          <dgm:hierBranch val="init"/>
        </dgm:presLayoutVars>
      </dgm:prSet>
      <dgm:spPr/>
    </dgm:pt>
    <dgm:pt modelId="{457DB835-2F01-4EFE-8FD6-93E95EC67A7E}" type="pres">
      <dgm:prSet presAssocID="{CB124624-AF17-49D1-B120-4A6F51A14925}" presName="rootComposite" presStyleCnt="0"/>
      <dgm:spPr/>
    </dgm:pt>
    <dgm:pt modelId="{35DD389B-C340-47C4-A64D-8B53E53731AB}" type="pres">
      <dgm:prSet presAssocID="{CB124624-AF17-49D1-B120-4A6F51A14925}" presName="rootText" presStyleLbl="node2" presStyleIdx="0" presStyleCnt="3" custScaleX="77577" custScaleY="38572" custLinFactNeighborX="-251" custLinFactNeighborY="-18147">
        <dgm:presLayoutVars>
          <dgm:chPref val="3"/>
        </dgm:presLayoutVars>
      </dgm:prSet>
      <dgm:spPr/>
    </dgm:pt>
    <dgm:pt modelId="{E131C8F6-6912-4168-A072-E60E3110F655}" type="pres">
      <dgm:prSet presAssocID="{CB124624-AF17-49D1-B120-4A6F51A14925}" presName="rootConnector" presStyleLbl="node2" presStyleIdx="0" presStyleCnt="3"/>
      <dgm:spPr/>
    </dgm:pt>
    <dgm:pt modelId="{18071CB8-BF9A-4AA7-8143-3CA342E89736}" type="pres">
      <dgm:prSet presAssocID="{CB124624-AF17-49D1-B120-4A6F51A14925}" presName="hierChild4" presStyleCnt="0"/>
      <dgm:spPr/>
    </dgm:pt>
    <dgm:pt modelId="{8E4FD8D4-4AAB-4CD1-87E5-CE077DA054B2}" type="pres">
      <dgm:prSet presAssocID="{025A8D18-CD3A-4D6C-BBA9-C91ABF7E5492}" presName="Name37" presStyleLbl="parChTrans1D3" presStyleIdx="0" presStyleCnt="3"/>
      <dgm:spPr/>
    </dgm:pt>
    <dgm:pt modelId="{C60602F8-4501-42B8-AA1D-99744C76B194}" type="pres">
      <dgm:prSet presAssocID="{3E295E58-6C06-4755-B523-8D08DD96B99E}" presName="hierRoot2" presStyleCnt="0">
        <dgm:presLayoutVars>
          <dgm:hierBranch val="init"/>
        </dgm:presLayoutVars>
      </dgm:prSet>
      <dgm:spPr/>
    </dgm:pt>
    <dgm:pt modelId="{EDA95818-3C83-4042-A286-B25E3CCF3B62}" type="pres">
      <dgm:prSet presAssocID="{3E295E58-6C06-4755-B523-8D08DD96B99E}" presName="rootComposite" presStyleCnt="0"/>
      <dgm:spPr/>
    </dgm:pt>
    <dgm:pt modelId="{81D47D62-BA37-4C41-9AD0-CAAECDD0F88A}" type="pres">
      <dgm:prSet presAssocID="{3E295E58-6C06-4755-B523-8D08DD96B99E}" presName="rootText" presStyleLbl="node3" presStyleIdx="0" presStyleCnt="3" custScaleX="102220" custScaleY="147512" custLinFactNeighborX="-5260" custLinFactNeighborY="15608">
        <dgm:presLayoutVars>
          <dgm:chPref val="3"/>
        </dgm:presLayoutVars>
      </dgm:prSet>
      <dgm:spPr/>
    </dgm:pt>
    <dgm:pt modelId="{F74A505D-0EFB-42F7-9A72-B0B8D78748C1}" type="pres">
      <dgm:prSet presAssocID="{3E295E58-6C06-4755-B523-8D08DD96B99E}" presName="rootConnector" presStyleLbl="node3" presStyleIdx="0" presStyleCnt="3"/>
      <dgm:spPr/>
    </dgm:pt>
    <dgm:pt modelId="{866359B8-932C-4DC4-AFB8-F406976BD0B8}" type="pres">
      <dgm:prSet presAssocID="{3E295E58-6C06-4755-B523-8D08DD96B99E}" presName="hierChild4" presStyleCnt="0"/>
      <dgm:spPr/>
    </dgm:pt>
    <dgm:pt modelId="{275B3404-F1AF-47DE-995D-D2D3F2685D0B}" type="pres">
      <dgm:prSet presAssocID="{3E295E58-6C06-4755-B523-8D08DD96B99E}" presName="hierChild5" presStyleCnt="0"/>
      <dgm:spPr/>
    </dgm:pt>
    <dgm:pt modelId="{E63ACFF8-9437-4C73-AD65-A297547B74E6}" type="pres">
      <dgm:prSet presAssocID="{CB124624-AF17-49D1-B120-4A6F51A14925}" presName="hierChild5" presStyleCnt="0"/>
      <dgm:spPr/>
    </dgm:pt>
    <dgm:pt modelId="{5AF6A584-2434-40CF-B708-7B1ED6C4778B}" type="pres">
      <dgm:prSet presAssocID="{B4A4DA70-6EB5-4CFF-9B7B-968E6F60C667}" presName="Name37" presStyleLbl="parChTrans1D2" presStyleIdx="1" presStyleCnt="3"/>
      <dgm:spPr/>
    </dgm:pt>
    <dgm:pt modelId="{97E9E3D4-7E26-4A1E-AC6B-9D097A6FBD53}" type="pres">
      <dgm:prSet presAssocID="{C9C5D933-53DB-44F2-ABD4-108FB564043A}" presName="hierRoot2" presStyleCnt="0">
        <dgm:presLayoutVars>
          <dgm:hierBranch val="init"/>
        </dgm:presLayoutVars>
      </dgm:prSet>
      <dgm:spPr/>
    </dgm:pt>
    <dgm:pt modelId="{217B589A-429A-4812-9BA4-26BDCC8EA113}" type="pres">
      <dgm:prSet presAssocID="{C9C5D933-53DB-44F2-ABD4-108FB564043A}" presName="rootComposite" presStyleCnt="0"/>
      <dgm:spPr/>
    </dgm:pt>
    <dgm:pt modelId="{3837A0B8-D1A7-4C2D-BDE7-96CEBFFA280E}" type="pres">
      <dgm:prSet presAssocID="{C9C5D933-53DB-44F2-ABD4-108FB564043A}" presName="rootText" presStyleLbl="node2" presStyleIdx="1" presStyleCnt="3" custScaleX="81985" custScaleY="47171" custLinFactNeighborX="5263" custLinFactNeighborY="-16561">
        <dgm:presLayoutVars>
          <dgm:chPref val="3"/>
        </dgm:presLayoutVars>
      </dgm:prSet>
      <dgm:spPr/>
    </dgm:pt>
    <dgm:pt modelId="{5DD77998-B31B-4011-84E5-1FB10555A5F0}" type="pres">
      <dgm:prSet presAssocID="{C9C5D933-53DB-44F2-ABD4-108FB564043A}" presName="rootConnector" presStyleLbl="node2" presStyleIdx="1" presStyleCnt="3"/>
      <dgm:spPr/>
    </dgm:pt>
    <dgm:pt modelId="{8099D974-7045-4F40-99A2-6274BE0848FC}" type="pres">
      <dgm:prSet presAssocID="{C9C5D933-53DB-44F2-ABD4-108FB564043A}" presName="hierChild4" presStyleCnt="0"/>
      <dgm:spPr/>
    </dgm:pt>
    <dgm:pt modelId="{1F1556E6-0D72-4E54-88B2-A2E516F2C8BE}" type="pres">
      <dgm:prSet presAssocID="{9BBA1922-F129-4F87-9D43-7B1DCB6FF022}" presName="Name37" presStyleLbl="parChTrans1D3" presStyleIdx="1" presStyleCnt="3"/>
      <dgm:spPr/>
    </dgm:pt>
    <dgm:pt modelId="{141B27C1-0C71-4F56-9BAA-BDDF905E6122}" type="pres">
      <dgm:prSet presAssocID="{F39C8FB2-314C-41AE-854D-A128B7E73EAB}" presName="hierRoot2" presStyleCnt="0">
        <dgm:presLayoutVars>
          <dgm:hierBranch val="init"/>
        </dgm:presLayoutVars>
      </dgm:prSet>
      <dgm:spPr/>
    </dgm:pt>
    <dgm:pt modelId="{919EA0A7-63E2-406C-BF90-1714B1BA03E9}" type="pres">
      <dgm:prSet presAssocID="{F39C8FB2-314C-41AE-854D-A128B7E73EAB}" presName="rootComposite" presStyleCnt="0"/>
      <dgm:spPr/>
    </dgm:pt>
    <dgm:pt modelId="{C139ED4D-7F43-45CD-972E-6A81EAD70F08}" type="pres">
      <dgm:prSet presAssocID="{F39C8FB2-314C-41AE-854D-A128B7E73EAB}" presName="rootText" presStyleLbl="node3" presStyleIdx="1" presStyleCnt="3" custScaleX="111822" custScaleY="154006" custLinFactNeighborX="686" custLinFactNeighborY="-4802">
        <dgm:presLayoutVars>
          <dgm:chPref val="3"/>
        </dgm:presLayoutVars>
      </dgm:prSet>
      <dgm:spPr/>
    </dgm:pt>
    <dgm:pt modelId="{6DAD9755-7264-44A9-AF66-71410BC145DE}" type="pres">
      <dgm:prSet presAssocID="{F39C8FB2-314C-41AE-854D-A128B7E73EAB}" presName="rootConnector" presStyleLbl="node3" presStyleIdx="1" presStyleCnt="3"/>
      <dgm:spPr/>
    </dgm:pt>
    <dgm:pt modelId="{71D473B3-1C24-4B5D-8AAE-B9D6CA75A215}" type="pres">
      <dgm:prSet presAssocID="{F39C8FB2-314C-41AE-854D-A128B7E73EAB}" presName="hierChild4" presStyleCnt="0"/>
      <dgm:spPr/>
    </dgm:pt>
    <dgm:pt modelId="{8049D8F4-E1F0-4693-B7A9-2B44411901AA}" type="pres">
      <dgm:prSet presAssocID="{F39C8FB2-314C-41AE-854D-A128B7E73EAB}" presName="hierChild5" presStyleCnt="0"/>
      <dgm:spPr/>
    </dgm:pt>
    <dgm:pt modelId="{130072F8-B560-48DA-A220-EF5834389F1C}" type="pres">
      <dgm:prSet presAssocID="{C9C5D933-53DB-44F2-ABD4-108FB564043A}" presName="hierChild5" presStyleCnt="0"/>
      <dgm:spPr/>
    </dgm:pt>
    <dgm:pt modelId="{DA2E6DBE-FDC5-41D7-B10F-7525592891A6}" type="pres">
      <dgm:prSet presAssocID="{6AF70A11-A360-4A37-929B-398AAA150347}" presName="Name37" presStyleLbl="parChTrans1D2" presStyleIdx="2" presStyleCnt="3"/>
      <dgm:spPr/>
    </dgm:pt>
    <dgm:pt modelId="{FF9CA2E8-76BA-4AF6-9576-CBD9FBFB7D28}" type="pres">
      <dgm:prSet presAssocID="{4EED559F-A7A7-4BE9-9461-A7D29855875C}" presName="hierRoot2" presStyleCnt="0">
        <dgm:presLayoutVars>
          <dgm:hierBranch val="init"/>
        </dgm:presLayoutVars>
      </dgm:prSet>
      <dgm:spPr/>
    </dgm:pt>
    <dgm:pt modelId="{5CAF47CA-40B4-4D1E-B5C5-8B778FBF22FA}" type="pres">
      <dgm:prSet presAssocID="{4EED559F-A7A7-4BE9-9461-A7D29855875C}" presName="rootComposite" presStyleCnt="0"/>
      <dgm:spPr/>
    </dgm:pt>
    <dgm:pt modelId="{ACF09484-8979-4729-84A8-E4EF383F7A02}" type="pres">
      <dgm:prSet presAssocID="{4EED559F-A7A7-4BE9-9461-A7D29855875C}" presName="rootText" presStyleLbl="node2" presStyleIdx="2" presStyleCnt="3" custScaleX="78949" custScaleY="47341" custLinFactNeighborX="-1008" custLinFactNeighborY="-21994">
        <dgm:presLayoutVars>
          <dgm:chPref val="3"/>
        </dgm:presLayoutVars>
      </dgm:prSet>
      <dgm:spPr/>
    </dgm:pt>
    <dgm:pt modelId="{D668B660-B571-4AA0-A1A2-D247868BDC28}" type="pres">
      <dgm:prSet presAssocID="{4EED559F-A7A7-4BE9-9461-A7D29855875C}" presName="rootConnector" presStyleLbl="node2" presStyleIdx="2" presStyleCnt="3"/>
      <dgm:spPr/>
    </dgm:pt>
    <dgm:pt modelId="{4D88012D-D2FB-4DD6-B9F0-FC7F4EED9BA5}" type="pres">
      <dgm:prSet presAssocID="{4EED559F-A7A7-4BE9-9461-A7D29855875C}" presName="hierChild4" presStyleCnt="0"/>
      <dgm:spPr/>
    </dgm:pt>
    <dgm:pt modelId="{F4DCA58C-0755-4198-80E7-DC9056CDEBAA}" type="pres">
      <dgm:prSet presAssocID="{073BA809-E239-4A8B-A7D9-AC533112C3BB}" presName="Name37" presStyleLbl="parChTrans1D3" presStyleIdx="2" presStyleCnt="3"/>
      <dgm:spPr/>
    </dgm:pt>
    <dgm:pt modelId="{B274E778-24EF-4CC7-9DBB-AAF01622963E}" type="pres">
      <dgm:prSet presAssocID="{940DD505-C284-406C-8304-24955A3DC06E}" presName="hierRoot2" presStyleCnt="0">
        <dgm:presLayoutVars>
          <dgm:hierBranch val="init"/>
        </dgm:presLayoutVars>
      </dgm:prSet>
      <dgm:spPr/>
    </dgm:pt>
    <dgm:pt modelId="{1FF103BA-D51A-4400-9226-1662E600A281}" type="pres">
      <dgm:prSet presAssocID="{940DD505-C284-406C-8304-24955A3DC06E}" presName="rootComposite" presStyleCnt="0"/>
      <dgm:spPr/>
    </dgm:pt>
    <dgm:pt modelId="{A9C68F70-56F3-4DC5-9A38-77B85D09F47D}" type="pres">
      <dgm:prSet presAssocID="{940DD505-C284-406C-8304-24955A3DC06E}" presName="rootText" presStyleLbl="node3" presStyleIdx="2" presStyleCnt="3" custScaleX="131173" custScaleY="151350" custLinFactNeighborX="-1381" custLinFactNeighborY="-4069">
        <dgm:presLayoutVars>
          <dgm:chPref val="3"/>
        </dgm:presLayoutVars>
      </dgm:prSet>
      <dgm:spPr/>
    </dgm:pt>
    <dgm:pt modelId="{A681CAD2-44EC-4077-8FD4-ECA0B103927E}" type="pres">
      <dgm:prSet presAssocID="{940DD505-C284-406C-8304-24955A3DC06E}" presName="rootConnector" presStyleLbl="node3" presStyleIdx="2" presStyleCnt="3"/>
      <dgm:spPr/>
    </dgm:pt>
    <dgm:pt modelId="{E54F644E-9380-4FA9-AABE-BACE9DC6573A}" type="pres">
      <dgm:prSet presAssocID="{940DD505-C284-406C-8304-24955A3DC06E}" presName="hierChild4" presStyleCnt="0"/>
      <dgm:spPr/>
    </dgm:pt>
    <dgm:pt modelId="{96CD7F76-99E6-461D-85B5-7F994BA38989}" type="pres">
      <dgm:prSet presAssocID="{940DD505-C284-406C-8304-24955A3DC06E}" presName="hierChild5" presStyleCnt="0"/>
      <dgm:spPr/>
    </dgm:pt>
    <dgm:pt modelId="{E9415DC4-FB09-4CFB-AE70-35FBF3163089}" type="pres">
      <dgm:prSet presAssocID="{4EED559F-A7A7-4BE9-9461-A7D29855875C}" presName="hierChild5" presStyleCnt="0"/>
      <dgm:spPr/>
    </dgm:pt>
    <dgm:pt modelId="{A04AF57C-0B09-4403-9459-2D1323EC2A25}" type="pres">
      <dgm:prSet presAssocID="{15C08E53-01CC-4B33-8120-96F0D8E65505}" presName="hierChild3" presStyleCnt="0"/>
      <dgm:spPr/>
    </dgm:pt>
  </dgm:ptLst>
  <dgm:cxnLst>
    <dgm:cxn modelId="{C5D9E703-0A91-46E4-A26D-1945662F196A}" type="presOf" srcId="{073BA809-E239-4A8B-A7D9-AC533112C3BB}" destId="{F4DCA58C-0755-4198-80E7-DC9056CDEBAA}" srcOrd="0" destOrd="0" presId="urn:microsoft.com/office/officeart/2005/8/layout/orgChart1"/>
    <dgm:cxn modelId="{5BB77F13-F906-4EB9-BB9F-86D534CA6D9F}" srcId="{CB124624-AF17-49D1-B120-4A6F51A14925}" destId="{3E295E58-6C06-4755-B523-8D08DD96B99E}" srcOrd="0" destOrd="0" parTransId="{025A8D18-CD3A-4D6C-BBA9-C91ABF7E5492}" sibTransId="{2CCD1E77-0264-4922-8289-E59C5A3E7ACD}"/>
    <dgm:cxn modelId="{5517BC13-308D-4D81-8A5F-D01E6EC6378C}" type="presOf" srcId="{15C08E53-01CC-4B33-8120-96F0D8E65505}" destId="{A1285D75-13AF-4836-83D9-6DE0D0E03988}" srcOrd="1" destOrd="0" presId="urn:microsoft.com/office/officeart/2005/8/layout/orgChart1"/>
    <dgm:cxn modelId="{EFF7DE13-41D7-4B91-88DC-065663B67970}" srcId="{4EED559F-A7A7-4BE9-9461-A7D29855875C}" destId="{940DD505-C284-406C-8304-24955A3DC06E}" srcOrd="0" destOrd="0" parTransId="{073BA809-E239-4A8B-A7D9-AC533112C3BB}" sibTransId="{89D390A6-CD62-461A-8D13-37DBD566641B}"/>
    <dgm:cxn modelId="{F8ED451E-48A9-4110-933E-1B3A71FB677B}" type="presOf" srcId="{6AF70A11-A360-4A37-929B-398AAA150347}" destId="{DA2E6DBE-FDC5-41D7-B10F-7525592891A6}" srcOrd="0" destOrd="0" presId="urn:microsoft.com/office/officeart/2005/8/layout/orgChart1"/>
    <dgm:cxn modelId="{A883103E-0A77-45B8-8B48-D973940E26B6}" srcId="{15C08E53-01CC-4B33-8120-96F0D8E65505}" destId="{CB124624-AF17-49D1-B120-4A6F51A14925}" srcOrd="0" destOrd="0" parTransId="{A48D8F09-E60F-4FA8-81F1-9FA5BBC446B3}" sibTransId="{1926E4DA-DBC9-4649-920A-B78DD6D986A7}"/>
    <dgm:cxn modelId="{CA575460-2F63-4738-B255-EC4A3B16A327}" type="presOf" srcId="{B4A4DA70-6EB5-4CFF-9B7B-968E6F60C667}" destId="{5AF6A584-2434-40CF-B708-7B1ED6C4778B}" srcOrd="0" destOrd="0" presId="urn:microsoft.com/office/officeart/2005/8/layout/orgChart1"/>
    <dgm:cxn modelId="{2DDD0E70-782E-4B51-B9D4-75A96A7E04CC}" type="presOf" srcId="{3E295E58-6C06-4755-B523-8D08DD96B99E}" destId="{81D47D62-BA37-4C41-9AD0-CAAECDD0F88A}" srcOrd="0" destOrd="0" presId="urn:microsoft.com/office/officeart/2005/8/layout/orgChart1"/>
    <dgm:cxn modelId="{85D0EA74-9DB8-4BEB-B02A-F90E1DAB2F38}" type="presOf" srcId="{9BBA1922-F129-4F87-9D43-7B1DCB6FF022}" destId="{1F1556E6-0D72-4E54-88B2-A2E516F2C8BE}" srcOrd="0" destOrd="0" presId="urn:microsoft.com/office/officeart/2005/8/layout/orgChart1"/>
    <dgm:cxn modelId="{7896AE7B-A624-489A-BBB1-93F6E7F7C5BE}" type="presOf" srcId="{C9C5D933-53DB-44F2-ABD4-108FB564043A}" destId="{3837A0B8-D1A7-4C2D-BDE7-96CEBFFA280E}" srcOrd="0" destOrd="0" presId="urn:microsoft.com/office/officeart/2005/8/layout/orgChart1"/>
    <dgm:cxn modelId="{B860C78E-AFC0-42B1-ADE1-BE59D511A9CF}" type="presOf" srcId="{4EED559F-A7A7-4BE9-9461-A7D29855875C}" destId="{ACF09484-8979-4729-84A8-E4EF383F7A02}" srcOrd="0" destOrd="0" presId="urn:microsoft.com/office/officeart/2005/8/layout/orgChart1"/>
    <dgm:cxn modelId="{579758A0-5687-4467-9337-0373E321DDDA}" srcId="{15C08E53-01CC-4B33-8120-96F0D8E65505}" destId="{C9C5D933-53DB-44F2-ABD4-108FB564043A}" srcOrd="1" destOrd="0" parTransId="{B4A4DA70-6EB5-4CFF-9B7B-968E6F60C667}" sibTransId="{8F02DC2A-0498-4CE6-B8AD-AD7B8A6BE8E1}"/>
    <dgm:cxn modelId="{891CCEA1-01D0-4573-8524-080D9725F371}" type="presOf" srcId="{CB124624-AF17-49D1-B120-4A6F51A14925}" destId="{E131C8F6-6912-4168-A072-E60E3110F655}" srcOrd="1" destOrd="0" presId="urn:microsoft.com/office/officeart/2005/8/layout/orgChart1"/>
    <dgm:cxn modelId="{F5CFE0AD-7CA1-40B9-A6BD-F902EC9ACE03}" srcId="{C9C5D933-53DB-44F2-ABD4-108FB564043A}" destId="{F39C8FB2-314C-41AE-854D-A128B7E73EAB}" srcOrd="0" destOrd="0" parTransId="{9BBA1922-F129-4F87-9D43-7B1DCB6FF022}" sibTransId="{D76DFF56-F7B7-4D2B-9093-DEE2DCF065C1}"/>
    <dgm:cxn modelId="{25E36EC0-047C-41D9-A014-6174A4A82F0D}" type="presOf" srcId="{1425EFD4-513C-43C7-BD03-DA98B2738084}" destId="{3EECE31E-0859-4ECF-AE66-EB3BAD125E3C}" srcOrd="0" destOrd="0" presId="urn:microsoft.com/office/officeart/2005/8/layout/orgChart1"/>
    <dgm:cxn modelId="{B8A5E0C3-0373-4DBE-BEC5-96484BBBE97F}" type="presOf" srcId="{025A8D18-CD3A-4D6C-BBA9-C91ABF7E5492}" destId="{8E4FD8D4-4AAB-4CD1-87E5-CE077DA054B2}" srcOrd="0" destOrd="0" presId="urn:microsoft.com/office/officeart/2005/8/layout/orgChart1"/>
    <dgm:cxn modelId="{A9CE03C5-A609-4884-A911-BEF220A5922F}" type="presOf" srcId="{3E295E58-6C06-4755-B523-8D08DD96B99E}" destId="{F74A505D-0EFB-42F7-9A72-B0B8D78748C1}" srcOrd="1" destOrd="0" presId="urn:microsoft.com/office/officeart/2005/8/layout/orgChart1"/>
    <dgm:cxn modelId="{24645DC9-A64D-46E8-AA16-188AEF5497A4}" type="presOf" srcId="{940DD505-C284-406C-8304-24955A3DC06E}" destId="{A681CAD2-44EC-4077-8FD4-ECA0B103927E}" srcOrd="1" destOrd="0" presId="urn:microsoft.com/office/officeart/2005/8/layout/orgChart1"/>
    <dgm:cxn modelId="{FB2615CC-B948-4DF8-9C3A-070D97810FBC}" type="presOf" srcId="{CB124624-AF17-49D1-B120-4A6F51A14925}" destId="{35DD389B-C340-47C4-A64D-8B53E53731AB}" srcOrd="0" destOrd="0" presId="urn:microsoft.com/office/officeart/2005/8/layout/orgChart1"/>
    <dgm:cxn modelId="{3AFD66D0-3630-45B6-845E-86F8491D8BB9}" type="presOf" srcId="{4EED559F-A7A7-4BE9-9461-A7D29855875C}" destId="{D668B660-B571-4AA0-A1A2-D247868BDC28}" srcOrd="1" destOrd="0" presId="urn:microsoft.com/office/officeart/2005/8/layout/orgChart1"/>
    <dgm:cxn modelId="{35FD3CD3-2293-4898-BFCF-BEFAAFC49949}" type="presOf" srcId="{15C08E53-01CC-4B33-8120-96F0D8E65505}" destId="{8F36F251-9545-4BE0-A1F2-D00E819ACAE8}" srcOrd="0" destOrd="0" presId="urn:microsoft.com/office/officeart/2005/8/layout/orgChart1"/>
    <dgm:cxn modelId="{CDCC6ADD-C98A-4BC8-9BBF-C07792C2742F}" srcId="{1425EFD4-513C-43C7-BD03-DA98B2738084}" destId="{15C08E53-01CC-4B33-8120-96F0D8E65505}" srcOrd="0" destOrd="0" parTransId="{3C7AA28F-154C-4DBF-8F7C-7EBAD992F661}" sibTransId="{AEAEC92C-1875-4D63-B85D-E28E8D3E17DF}"/>
    <dgm:cxn modelId="{2FA093E0-59E2-469D-849D-20680CC97ED9}" type="presOf" srcId="{F39C8FB2-314C-41AE-854D-A128B7E73EAB}" destId="{C139ED4D-7F43-45CD-972E-6A81EAD70F08}" srcOrd="0" destOrd="0" presId="urn:microsoft.com/office/officeart/2005/8/layout/orgChart1"/>
    <dgm:cxn modelId="{F94650E9-977E-4C6F-BA09-A29814EEDEE9}" type="presOf" srcId="{940DD505-C284-406C-8304-24955A3DC06E}" destId="{A9C68F70-56F3-4DC5-9A38-77B85D09F47D}" srcOrd="0" destOrd="0" presId="urn:microsoft.com/office/officeart/2005/8/layout/orgChart1"/>
    <dgm:cxn modelId="{43C1B1EA-8589-4A8D-8848-12DBE5719486}" type="presOf" srcId="{C9C5D933-53DB-44F2-ABD4-108FB564043A}" destId="{5DD77998-B31B-4011-84E5-1FB10555A5F0}" srcOrd="1" destOrd="0" presId="urn:microsoft.com/office/officeart/2005/8/layout/orgChart1"/>
    <dgm:cxn modelId="{193141F3-3AB0-4F02-8393-2B36218886AB}" type="presOf" srcId="{A48D8F09-E60F-4FA8-81F1-9FA5BBC446B3}" destId="{3FBCD213-840A-4156-A2B5-4DD3330D8514}" srcOrd="0" destOrd="0" presId="urn:microsoft.com/office/officeart/2005/8/layout/orgChart1"/>
    <dgm:cxn modelId="{F2DDA8F7-57D8-4496-89EB-479538AB9A3D}" type="presOf" srcId="{F39C8FB2-314C-41AE-854D-A128B7E73EAB}" destId="{6DAD9755-7264-44A9-AF66-71410BC145DE}" srcOrd="1" destOrd="0" presId="urn:microsoft.com/office/officeart/2005/8/layout/orgChart1"/>
    <dgm:cxn modelId="{4B2025FC-821C-45F1-BF72-0B2DD0967130}" srcId="{15C08E53-01CC-4B33-8120-96F0D8E65505}" destId="{4EED559F-A7A7-4BE9-9461-A7D29855875C}" srcOrd="2" destOrd="0" parTransId="{6AF70A11-A360-4A37-929B-398AAA150347}" sibTransId="{4301A5F6-EA87-4C03-8890-456767D297A6}"/>
    <dgm:cxn modelId="{22EF3185-D6AC-4C53-9A31-EAB769A9F70A}" type="presParOf" srcId="{3EECE31E-0859-4ECF-AE66-EB3BAD125E3C}" destId="{82E773FE-88E2-4E4C-B03A-AC724A5A1E9A}" srcOrd="0" destOrd="0" presId="urn:microsoft.com/office/officeart/2005/8/layout/orgChart1"/>
    <dgm:cxn modelId="{1D29C814-19F3-4860-AB3B-B142CC01CD3E}" type="presParOf" srcId="{82E773FE-88E2-4E4C-B03A-AC724A5A1E9A}" destId="{24A1F790-12C0-4AE8-B31F-77D544FDBC6A}" srcOrd="0" destOrd="0" presId="urn:microsoft.com/office/officeart/2005/8/layout/orgChart1"/>
    <dgm:cxn modelId="{8FC6C8FE-7049-46A4-AAEC-2B4241623495}" type="presParOf" srcId="{24A1F790-12C0-4AE8-B31F-77D544FDBC6A}" destId="{8F36F251-9545-4BE0-A1F2-D00E819ACAE8}" srcOrd="0" destOrd="0" presId="urn:microsoft.com/office/officeart/2005/8/layout/orgChart1"/>
    <dgm:cxn modelId="{4BEA09E6-3E11-480C-80BA-6EE16810CF43}" type="presParOf" srcId="{24A1F790-12C0-4AE8-B31F-77D544FDBC6A}" destId="{A1285D75-13AF-4836-83D9-6DE0D0E03988}" srcOrd="1" destOrd="0" presId="urn:microsoft.com/office/officeart/2005/8/layout/orgChart1"/>
    <dgm:cxn modelId="{140BE1F4-1122-4FFA-80C5-F2F378931861}" type="presParOf" srcId="{82E773FE-88E2-4E4C-B03A-AC724A5A1E9A}" destId="{3E33FE3B-7605-4D13-8EA8-35A3C5E00C87}" srcOrd="1" destOrd="0" presId="urn:microsoft.com/office/officeart/2005/8/layout/orgChart1"/>
    <dgm:cxn modelId="{29BEC0B0-2815-47DD-B8C7-BF06701411FD}" type="presParOf" srcId="{3E33FE3B-7605-4D13-8EA8-35A3C5E00C87}" destId="{3FBCD213-840A-4156-A2B5-4DD3330D8514}" srcOrd="0" destOrd="0" presId="urn:microsoft.com/office/officeart/2005/8/layout/orgChart1"/>
    <dgm:cxn modelId="{690FFC24-097E-4C6C-934B-AA5018E7B877}" type="presParOf" srcId="{3E33FE3B-7605-4D13-8EA8-35A3C5E00C87}" destId="{C9011B47-0833-4C02-B0EF-90193F81D4DF}" srcOrd="1" destOrd="0" presId="urn:microsoft.com/office/officeart/2005/8/layout/orgChart1"/>
    <dgm:cxn modelId="{C404D3BC-A0E4-4BE9-943B-7C1E1AB037D6}" type="presParOf" srcId="{C9011B47-0833-4C02-B0EF-90193F81D4DF}" destId="{457DB835-2F01-4EFE-8FD6-93E95EC67A7E}" srcOrd="0" destOrd="0" presId="urn:microsoft.com/office/officeart/2005/8/layout/orgChart1"/>
    <dgm:cxn modelId="{839EB171-2FF8-4CEA-9F7A-85EDC4B18112}" type="presParOf" srcId="{457DB835-2F01-4EFE-8FD6-93E95EC67A7E}" destId="{35DD389B-C340-47C4-A64D-8B53E53731AB}" srcOrd="0" destOrd="0" presId="urn:microsoft.com/office/officeart/2005/8/layout/orgChart1"/>
    <dgm:cxn modelId="{340F0AA1-9CDD-4DBD-8DE7-ECD395EAE3B3}" type="presParOf" srcId="{457DB835-2F01-4EFE-8FD6-93E95EC67A7E}" destId="{E131C8F6-6912-4168-A072-E60E3110F655}" srcOrd="1" destOrd="0" presId="urn:microsoft.com/office/officeart/2005/8/layout/orgChart1"/>
    <dgm:cxn modelId="{CAD853BB-F458-4D73-8B23-13A7893F017F}" type="presParOf" srcId="{C9011B47-0833-4C02-B0EF-90193F81D4DF}" destId="{18071CB8-BF9A-4AA7-8143-3CA342E89736}" srcOrd="1" destOrd="0" presId="urn:microsoft.com/office/officeart/2005/8/layout/orgChart1"/>
    <dgm:cxn modelId="{C684A069-8824-4128-A6EF-1E3BD6E90F61}" type="presParOf" srcId="{18071CB8-BF9A-4AA7-8143-3CA342E89736}" destId="{8E4FD8D4-4AAB-4CD1-87E5-CE077DA054B2}" srcOrd="0" destOrd="0" presId="urn:microsoft.com/office/officeart/2005/8/layout/orgChart1"/>
    <dgm:cxn modelId="{5C82680F-D17E-4C59-A0EB-58792F1668F2}" type="presParOf" srcId="{18071CB8-BF9A-4AA7-8143-3CA342E89736}" destId="{C60602F8-4501-42B8-AA1D-99744C76B194}" srcOrd="1" destOrd="0" presId="urn:microsoft.com/office/officeart/2005/8/layout/orgChart1"/>
    <dgm:cxn modelId="{B6DF919D-6347-48B3-932B-0E5584119F31}" type="presParOf" srcId="{C60602F8-4501-42B8-AA1D-99744C76B194}" destId="{EDA95818-3C83-4042-A286-B25E3CCF3B62}" srcOrd="0" destOrd="0" presId="urn:microsoft.com/office/officeart/2005/8/layout/orgChart1"/>
    <dgm:cxn modelId="{0740D028-0EE8-4184-B84C-C445ADD58025}" type="presParOf" srcId="{EDA95818-3C83-4042-A286-B25E3CCF3B62}" destId="{81D47D62-BA37-4C41-9AD0-CAAECDD0F88A}" srcOrd="0" destOrd="0" presId="urn:microsoft.com/office/officeart/2005/8/layout/orgChart1"/>
    <dgm:cxn modelId="{BB9DEC0F-51D3-4BCA-8B75-9C5C1ED61CC9}" type="presParOf" srcId="{EDA95818-3C83-4042-A286-B25E3CCF3B62}" destId="{F74A505D-0EFB-42F7-9A72-B0B8D78748C1}" srcOrd="1" destOrd="0" presId="urn:microsoft.com/office/officeart/2005/8/layout/orgChart1"/>
    <dgm:cxn modelId="{DEF140B9-C56B-46EA-92CE-9BEC66E455DE}" type="presParOf" srcId="{C60602F8-4501-42B8-AA1D-99744C76B194}" destId="{866359B8-932C-4DC4-AFB8-F406976BD0B8}" srcOrd="1" destOrd="0" presId="urn:microsoft.com/office/officeart/2005/8/layout/orgChart1"/>
    <dgm:cxn modelId="{B1B7A43E-83DA-40A1-BED6-4A23374F1E71}" type="presParOf" srcId="{C60602F8-4501-42B8-AA1D-99744C76B194}" destId="{275B3404-F1AF-47DE-995D-D2D3F2685D0B}" srcOrd="2" destOrd="0" presId="urn:microsoft.com/office/officeart/2005/8/layout/orgChart1"/>
    <dgm:cxn modelId="{9D039067-3C4A-45EE-8DB9-5A62E8EFEFF6}" type="presParOf" srcId="{C9011B47-0833-4C02-B0EF-90193F81D4DF}" destId="{E63ACFF8-9437-4C73-AD65-A297547B74E6}" srcOrd="2" destOrd="0" presId="urn:microsoft.com/office/officeart/2005/8/layout/orgChart1"/>
    <dgm:cxn modelId="{1B3A8088-DA28-400F-95DE-39259027EF16}" type="presParOf" srcId="{3E33FE3B-7605-4D13-8EA8-35A3C5E00C87}" destId="{5AF6A584-2434-40CF-B708-7B1ED6C4778B}" srcOrd="2" destOrd="0" presId="urn:microsoft.com/office/officeart/2005/8/layout/orgChart1"/>
    <dgm:cxn modelId="{02C937C7-DEA8-498F-9F22-8F68251834F4}" type="presParOf" srcId="{3E33FE3B-7605-4D13-8EA8-35A3C5E00C87}" destId="{97E9E3D4-7E26-4A1E-AC6B-9D097A6FBD53}" srcOrd="3" destOrd="0" presId="urn:microsoft.com/office/officeart/2005/8/layout/orgChart1"/>
    <dgm:cxn modelId="{DA22A036-973A-44EA-B626-22335C6CFD07}" type="presParOf" srcId="{97E9E3D4-7E26-4A1E-AC6B-9D097A6FBD53}" destId="{217B589A-429A-4812-9BA4-26BDCC8EA113}" srcOrd="0" destOrd="0" presId="urn:microsoft.com/office/officeart/2005/8/layout/orgChart1"/>
    <dgm:cxn modelId="{865EC671-F477-40AA-9617-35915437FA63}" type="presParOf" srcId="{217B589A-429A-4812-9BA4-26BDCC8EA113}" destId="{3837A0B8-D1A7-4C2D-BDE7-96CEBFFA280E}" srcOrd="0" destOrd="0" presId="urn:microsoft.com/office/officeart/2005/8/layout/orgChart1"/>
    <dgm:cxn modelId="{8C5A01F1-A04E-4DAE-BF35-1AC1F38E07DE}" type="presParOf" srcId="{217B589A-429A-4812-9BA4-26BDCC8EA113}" destId="{5DD77998-B31B-4011-84E5-1FB10555A5F0}" srcOrd="1" destOrd="0" presId="urn:microsoft.com/office/officeart/2005/8/layout/orgChart1"/>
    <dgm:cxn modelId="{8052AEA8-6678-4C17-8C0A-D7C330E3788E}" type="presParOf" srcId="{97E9E3D4-7E26-4A1E-AC6B-9D097A6FBD53}" destId="{8099D974-7045-4F40-99A2-6274BE0848FC}" srcOrd="1" destOrd="0" presId="urn:microsoft.com/office/officeart/2005/8/layout/orgChart1"/>
    <dgm:cxn modelId="{F299CBC8-BB2F-4C5C-A246-857778EF79C0}" type="presParOf" srcId="{8099D974-7045-4F40-99A2-6274BE0848FC}" destId="{1F1556E6-0D72-4E54-88B2-A2E516F2C8BE}" srcOrd="0" destOrd="0" presId="urn:microsoft.com/office/officeart/2005/8/layout/orgChart1"/>
    <dgm:cxn modelId="{4896E37A-49B7-4BB2-9765-D7199030B1F0}" type="presParOf" srcId="{8099D974-7045-4F40-99A2-6274BE0848FC}" destId="{141B27C1-0C71-4F56-9BAA-BDDF905E6122}" srcOrd="1" destOrd="0" presId="urn:microsoft.com/office/officeart/2005/8/layout/orgChart1"/>
    <dgm:cxn modelId="{E76F9DEA-3814-45ED-BD96-661F3D224FEF}" type="presParOf" srcId="{141B27C1-0C71-4F56-9BAA-BDDF905E6122}" destId="{919EA0A7-63E2-406C-BF90-1714B1BA03E9}" srcOrd="0" destOrd="0" presId="urn:microsoft.com/office/officeart/2005/8/layout/orgChart1"/>
    <dgm:cxn modelId="{46FAACAB-2AAC-4644-A311-707ABE114349}" type="presParOf" srcId="{919EA0A7-63E2-406C-BF90-1714B1BA03E9}" destId="{C139ED4D-7F43-45CD-972E-6A81EAD70F08}" srcOrd="0" destOrd="0" presId="urn:microsoft.com/office/officeart/2005/8/layout/orgChart1"/>
    <dgm:cxn modelId="{1346DD1C-8107-4E37-99DA-DE8CF51E1EFE}" type="presParOf" srcId="{919EA0A7-63E2-406C-BF90-1714B1BA03E9}" destId="{6DAD9755-7264-44A9-AF66-71410BC145DE}" srcOrd="1" destOrd="0" presId="urn:microsoft.com/office/officeart/2005/8/layout/orgChart1"/>
    <dgm:cxn modelId="{18BD79D4-E2C0-440B-9EAF-3068E38669EB}" type="presParOf" srcId="{141B27C1-0C71-4F56-9BAA-BDDF905E6122}" destId="{71D473B3-1C24-4B5D-8AAE-B9D6CA75A215}" srcOrd="1" destOrd="0" presId="urn:microsoft.com/office/officeart/2005/8/layout/orgChart1"/>
    <dgm:cxn modelId="{630A2521-36EF-4D26-9A9E-1E11D6D652C7}" type="presParOf" srcId="{141B27C1-0C71-4F56-9BAA-BDDF905E6122}" destId="{8049D8F4-E1F0-4693-B7A9-2B44411901AA}" srcOrd="2" destOrd="0" presId="urn:microsoft.com/office/officeart/2005/8/layout/orgChart1"/>
    <dgm:cxn modelId="{9AF6D244-9F30-4B06-B284-FE3F47363F53}" type="presParOf" srcId="{97E9E3D4-7E26-4A1E-AC6B-9D097A6FBD53}" destId="{130072F8-B560-48DA-A220-EF5834389F1C}" srcOrd="2" destOrd="0" presId="urn:microsoft.com/office/officeart/2005/8/layout/orgChart1"/>
    <dgm:cxn modelId="{79A5F0B7-23BC-4754-B7E2-091A163335C3}" type="presParOf" srcId="{3E33FE3B-7605-4D13-8EA8-35A3C5E00C87}" destId="{DA2E6DBE-FDC5-41D7-B10F-7525592891A6}" srcOrd="4" destOrd="0" presId="urn:microsoft.com/office/officeart/2005/8/layout/orgChart1"/>
    <dgm:cxn modelId="{1AAB3912-DFDC-45EC-8D12-49246FB84938}" type="presParOf" srcId="{3E33FE3B-7605-4D13-8EA8-35A3C5E00C87}" destId="{FF9CA2E8-76BA-4AF6-9576-CBD9FBFB7D28}" srcOrd="5" destOrd="0" presId="urn:microsoft.com/office/officeart/2005/8/layout/orgChart1"/>
    <dgm:cxn modelId="{5238F801-EF12-4AC7-A909-A07B9EC3B02D}" type="presParOf" srcId="{FF9CA2E8-76BA-4AF6-9576-CBD9FBFB7D28}" destId="{5CAF47CA-40B4-4D1E-B5C5-8B778FBF22FA}" srcOrd="0" destOrd="0" presId="urn:microsoft.com/office/officeart/2005/8/layout/orgChart1"/>
    <dgm:cxn modelId="{111C0DC2-E146-4980-8F7A-FB5C8DF725BB}" type="presParOf" srcId="{5CAF47CA-40B4-4D1E-B5C5-8B778FBF22FA}" destId="{ACF09484-8979-4729-84A8-E4EF383F7A02}" srcOrd="0" destOrd="0" presId="urn:microsoft.com/office/officeart/2005/8/layout/orgChart1"/>
    <dgm:cxn modelId="{BD6F19E3-6D65-4CE0-BBEE-F37FCDA9E08E}" type="presParOf" srcId="{5CAF47CA-40B4-4D1E-B5C5-8B778FBF22FA}" destId="{D668B660-B571-4AA0-A1A2-D247868BDC28}" srcOrd="1" destOrd="0" presId="urn:microsoft.com/office/officeart/2005/8/layout/orgChart1"/>
    <dgm:cxn modelId="{DFCF3A69-EBBC-48DF-A35E-BB44138076DC}" type="presParOf" srcId="{FF9CA2E8-76BA-4AF6-9576-CBD9FBFB7D28}" destId="{4D88012D-D2FB-4DD6-B9F0-FC7F4EED9BA5}" srcOrd="1" destOrd="0" presId="urn:microsoft.com/office/officeart/2005/8/layout/orgChart1"/>
    <dgm:cxn modelId="{98FDAF2E-74FE-4476-9C77-F846AA3AB6DD}" type="presParOf" srcId="{4D88012D-D2FB-4DD6-B9F0-FC7F4EED9BA5}" destId="{F4DCA58C-0755-4198-80E7-DC9056CDEBAA}" srcOrd="0" destOrd="0" presId="urn:microsoft.com/office/officeart/2005/8/layout/orgChart1"/>
    <dgm:cxn modelId="{E954460D-956E-4203-81CF-409556034E9B}" type="presParOf" srcId="{4D88012D-D2FB-4DD6-B9F0-FC7F4EED9BA5}" destId="{B274E778-24EF-4CC7-9DBB-AAF01622963E}" srcOrd="1" destOrd="0" presId="urn:microsoft.com/office/officeart/2005/8/layout/orgChart1"/>
    <dgm:cxn modelId="{B1B7CD42-BAF0-49F2-8722-56EBFBC6A449}" type="presParOf" srcId="{B274E778-24EF-4CC7-9DBB-AAF01622963E}" destId="{1FF103BA-D51A-4400-9226-1662E600A281}" srcOrd="0" destOrd="0" presId="urn:microsoft.com/office/officeart/2005/8/layout/orgChart1"/>
    <dgm:cxn modelId="{829132FA-C149-4962-B106-B158F87727C8}" type="presParOf" srcId="{1FF103BA-D51A-4400-9226-1662E600A281}" destId="{A9C68F70-56F3-4DC5-9A38-77B85D09F47D}" srcOrd="0" destOrd="0" presId="urn:microsoft.com/office/officeart/2005/8/layout/orgChart1"/>
    <dgm:cxn modelId="{B65DEDB5-A179-4AD4-82F5-B2D62A310399}" type="presParOf" srcId="{1FF103BA-D51A-4400-9226-1662E600A281}" destId="{A681CAD2-44EC-4077-8FD4-ECA0B103927E}" srcOrd="1" destOrd="0" presId="urn:microsoft.com/office/officeart/2005/8/layout/orgChart1"/>
    <dgm:cxn modelId="{23972B4A-838F-4E13-9B92-E06CBEEA5747}" type="presParOf" srcId="{B274E778-24EF-4CC7-9DBB-AAF01622963E}" destId="{E54F644E-9380-4FA9-AABE-BACE9DC6573A}" srcOrd="1" destOrd="0" presId="urn:microsoft.com/office/officeart/2005/8/layout/orgChart1"/>
    <dgm:cxn modelId="{727F5F20-D30E-4FE0-8282-2F688A98E660}" type="presParOf" srcId="{B274E778-24EF-4CC7-9DBB-AAF01622963E}" destId="{96CD7F76-99E6-461D-85B5-7F994BA38989}" srcOrd="2" destOrd="0" presId="urn:microsoft.com/office/officeart/2005/8/layout/orgChart1"/>
    <dgm:cxn modelId="{D55DF1C4-3421-4C63-8994-E225AEBFCA89}" type="presParOf" srcId="{FF9CA2E8-76BA-4AF6-9576-CBD9FBFB7D28}" destId="{E9415DC4-FB09-4CFB-AE70-35FBF3163089}" srcOrd="2" destOrd="0" presId="urn:microsoft.com/office/officeart/2005/8/layout/orgChart1"/>
    <dgm:cxn modelId="{2C5B1C86-5694-4322-8332-F9A36281EBF0}" type="presParOf" srcId="{82E773FE-88E2-4E4C-B03A-AC724A5A1E9A}" destId="{A04AF57C-0B09-4403-9459-2D1323EC2A2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B3D2B9-21E2-452D-8D4D-6141D4AB0944}" type="doc">
      <dgm:prSet loTypeId="urn:microsoft.com/office/officeart/2005/8/layout/hierarchy2" loCatId="hierarchy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CCFB529-3FA6-42A1-AC7D-1BE879236D97}">
      <dgm:prSet phldrT="[Văn bản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Nhân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viên</a:t>
          </a:r>
          <a:endParaRPr lang="en-US" dirty="0">
            <a:solidFill>
              <a:schemeClr val="tx1"/>
            </a:solidFill>
          </a:endParaRPr>
        </a:p>
      </dgm:t>
    </dgm:pt>
    <dgm:pt modelId="{20774B5B-98D8-4057-BEC9-258CD863F02A}" type="parTrans" cxnId="{B35D6372-DDFD-4D97-A7A8-2EBF775041DD}">
      <dgm:prSet/>
      <dgm:spPr/>
      <dgm:t>
        <a:bodyPr/>
        <a:lstStyle/>
        <a:p>
          <a:endParaRPr lang="en-US"/>
        </a:p>
      </dgm:t>
    </dgm:pt>
    <dgm:pt modelId="{675E3EC2-CA77-4F75-A1AE-D92BC5D78BED}" type="sibTrans" cxnId="{B35D6372-DDFD-4D97-A7A8-2EBF775041DD}">
      <dgm:prSet/>
      <dgm:spPr/>
      <dgm:t>
        <a:bodyPr/>
        <a:lstStyle/>
        <a:p>
          <a:endParaRPr lang="en-US"/>
        </a:p>
      </dgm:t>
    </dgm:pt>
    <dgm:pt modelId="{4EDE41E5-108D-4D9C-9AEF-C123706C3574}">
      <dgm:prSet phldrT="[Văn bản]"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Tra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cứu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sách</a:t>
          </a:r>
          <a:endParaRPr lang="en-US" dirty="0">
            <a:solidFill>
              <a:schemeClr val="tx1"/>
            </a:solidFill>
          </a:endParaRPr>
        </a:p>
      </dgm:t>
    </dgm:pt>
    <dgm:pt modelId="{73DC1098-273A-48E7-B5E7-CFB2626681E0}" type="parTrans" cxnId="{D721CA7D-B11D-4984-ACD3-CF75A923D3D9}">
      <dgm:prSet/>
      <dgm:spPr/>
      <dgm:t>
        <a:bodyPr/>
        <a:lstStyle/>
        <a:p>
          <a:endParaRPr lang="en-US"/>
        </a:p>
      </dgm:t>
    </dgm:pt>
    <dgm:pt modelId="{C2B3841D-E8EC-45DF-BAD5-0AF62221A53A}" type="sibTrans" cxnId="{D721CA7D-B11D-4984-ACD3-CF75A923D3D9}">
      <dgm:prSet/>
      <dgm:spPr/>
      <dgm:t>
        <a:bodyPr/>
        <a:lstStyle/>
        <a:p>
          <a:endParaRPr lang="en-US"/>
        </a:p>
      </dgm:t>
    </dgm:pt>
    <dgm:pt modelId="{D599480F-5451-4C25-BB19-823B47D22D5A}">
      <dgm:prSet phldrT="[Văn bản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Tìm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kiếm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các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sách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đã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có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trên</a:t>
          </a:r>
          <a:r>
            <a:rPr lang="en-US" dirty="0">
              <a:solidFill>
                <a:schemeClr val="tx1"/>
              </a:solidFill>
            </a:rPr>
            <a:t> website </a:t>
          </a:r>
          <a:r>
            <a:rPr lang="en-US" dirty="0" err="1">
              <a:solidFill>
                <a:schemeClr val="tx1"/>
              </a:solidFill>
            </a:rPr>
            <a:t>với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từ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khóa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liên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quan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là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tên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của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sách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hoặc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tên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tác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giả</a:t>
          </a:r>
          <a:r>
            <a:rPr lang="en-US" dirty="0">
              <a:solidFill>
                <a:schemeClr val="tx1"/>
              </a:solidFill>
            </a:rPr>
            <a:t>, </a:t>
          </a:r>
          <a:r>
            <a:rPr lang="en-US" dirty="0" err="1">
              <a:solidFill>
                <a:schemeClr val="tx1"/>
              </a:solidFill>
            </a:rPr>
            <a:t>giá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cả</a:t>
          </a:r>
          <a:r>
            <a:rPr lang="en-US" dirty="0">
              <a:solidFill>
                <a:schemeClr val="tx1"/>
              </a:solidFill>
            </a:rPr>
            <a:t> , </a:t>
          </a:r>
          <a:r>
            <a:rPr lang="en-US" dirty="0" err="1">
              <a:solidFill>
                <a:schemeClr val="tx1"/>
              </a:solidFill>
            </a:rPr>
            <a:t>thể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loại</a:t>
          </a:r>
          <a:r>
            <a:rPr lang="en-US" dirty="0">
              <a:solidFill>
                <a:schemeClr val="tx1"/>
              </a:solidFill>
            </a:rPr>
            <a:t>,…</a:t>
          </a:r>
        </a:p>
      </dgm:t>
    </dgm:pt>
    <dgm:pt modelId="{E9A5E247-A4DF-4950-AF87-017E82A1D90F}" type="parTrans" cxnId="{1566E15D-D77A-42CB-8A5B-D045F6D0B6EE}">
      <dgm:prSet/>
      <dgm:spPr/>
      <dgm:t>
        <a:bodyPr/>
        <a:lstStyle/>
        <a:p>
          <a:endParaRPr lang="en-US"/>
        </a:p>
      </dgm:t>
    </dgm:pt>
    <dgm:pt modelId="{4044AAEA-D873-45E1-A0D2-E060C019CFCD}" type="sibTrans" cxnId="{1566E15D-D77A-42CB-8A5B-D045F6D0B6EE}">
      <dgm:prSet/>
      <dgm:spPr/>
      <dgm:t>
        <a:bodyPr/>
        <a:lstStyle/>
        <a:p>
          <a:endParaRPr lang="en-US"/>
        </a:p>
      </dgm:t>
    </dgm:pt>
    <dgm:pt modelId="{CFBDA3E8-888C-414D-B99B-920CC7BBB2B5}">
      <dgm:prSet phldrT="[Văn bản]"/>
      <dgm:spPr/>
      <dgm:t>
        <a:bodyPr/>
        <a:lstStyle/>
        <a:p>
          <a:r>
            <a:rPr lang="en-US" dirty="0" err="1">
              <a:solidFill>
                <a:schemeClr val="tx1"/>
              </a:solidFill>
            </a:rPr>
            <a:t>Duyệt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đơn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hàng</a:t>
          </a:r>
          <a:endParaRPr lang="en-US" dirty="0">
            <a:solidFill>
              <a:schemeClr val="tx1"/>
            </a:solidFill>
          </a:endParaRPr>
        </a:p>
      </dgm:t>
    </dgm:pt>
    <dgm:pt modelId="{B6E0E795-F93A-467B-9C07-91AEC8C27398}" type="parTrans" cxnId="{3B951C7B-313E-453A-8647-B7E6FFB91680}">
      <dgm:prSet/>
      <dgm:spPr/>
      <dgm:t>
        <a:bodyPr/>
        <a:lstStyle/>
        <a:p>
          <a:endParaRPr lang="en-US"/>
        </a:p>
      </dgm:t>
    </dgm:pt>
    <dgm:pt modelId="{BF023957-DE90-4387-9F87-CB48473894CF}" type="sibTrans" cxnId="{3B951C7B-313E-453A-8647-B7E6FFB91680}">
      <dgm:prSet/>
      <dgm:spPr/>
      <dgm:t>
        <a:bodyPr/>
        <a:lstStyle/>
        <a:p>
          <a:endParaRPr lang="en-US"/>
        </a:p>
      </dgm:t>
    </dgm:pt>
    <dgm:pt modelId="{E90A4221-0E66-47ED-8554-E38998EEC01D}">
      <dgm:prSet phldrT="[Văn bản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vi-VN" dirty="0">
              <a:solidFill>
                <a:schemeClr val="tx1"/>
              </a:solidFill>
            </a:rPr>
            <a:t>Khi </a:t>
          </a:r>
          <a:r>
            <a:rPr lang="en-US" dirty="0" err="1">
              <a:solidFill>
                <a:schemeClr val="tx1"/>
              </a:solidFill>
            </a:rPr>
            <a:t>đã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vi-VN" dirty="0" err="1">
              <a:solidFill>
                <a:schemeClr val="tx1"/>
              </a:solidFill>
            </a:rPr>
            <a:t>xác</a:t>
          </a:r>
          <a:r>
            <a:rPr lang="vi-VN" dirty="0">
              <a:solidFill>
                <a:schemeClr val="tx1"/>
              </a:solidFill>
            </a:rPr>
            <a:t> </a:t>
          </a:r>
          <a:r>
            <a:rPr lang="vi-VN" dirty="0" err="1">
              <a:solidFill>
                <a:schemeClr val="tx1"/>
              </a:solidFill>
            </a:rPr>
            <a:t>nhận</a:t>
          </a:r>
          <a:r>
            <a:rPr lang="vi-VN" dirty="0">
              <a:solidFill>
                <a:schemeClr val="tx1"/>
              </a:solidFill>
            </a:rPr>
            <a:t> </a:t>
          </a:r>
          <a:r>
            <a:rPr lang="vi-VN" dirty="0" err="1">
              <a:solidFill>
                <a:schemeClr val="tx1"/>
              </a:solidFill>
            </a:rPr>
            <a:t>thì</a:t>
          </a:r>
          <a:r>
            <a:rPr lang="vi-VN" dirty="0">
              <a:solidFill>
                <a:schemeClr val="tx1"/>
              </a:solidFill>
            </a:rPr>
            <a:t> thông tin </a:t>
          </a:r>
          <a:r>
            <a:rPr lang="vi-VN" dirty="0" err="1">
              <a:solidFill>
                <a:schemeClr val="tx1"/>
              </a:solidFill>
            </a:rPr>
            <a:t>của</a:t>
          </a:r>
          <a:r>
            <a:rPr lang="vi-VN" dirty="0">
              <a:solidFill>
                <a:schemeClr val="tx1"/>
              </a:solidFill>
            </a:rPr>
            <a:t> </a:t>
          </a:r>
          <a:r>
            <a:rPr lang="vi-VN" dirty="0" err="1">
              <a:solidFill>
                <a:schemeClr val="tx1"/>
              </a:solidFill>
            </a:rPr>
            <a:t>khách</a:t>
          </a:r>
          <a:r>
            <a:rPr lang="vi-VN" dirty="0">
              <a:solidFill>
                <a:schemeClr val="tx1"/>
              </a:solidFill>
            </a:rPr>
            <a:t> </a:t>
          </a:r>
          <a:r>
            <a:rPr lang="vi-VN" dirty="0" err="1">
              <a:solidFill>
                <a:schemeClr val="tx1"/>
              </a:solidFill>
            </a:rPr>
            <a:t>hàng</a:t>
          </a:r>
          <a:r>
            <a:rPr lang="vi-VN" dirty="0">
              <a:solidFill>
                <a:schemeClr val="tx1"/>
              </a:solidFill>
            </a:rPr>
            <a:t> </a:t>
          </a:r>
          <a:r>
            <a:rPr lang="vi-VN" dirty="0" err="1">
              <a:solidFill>
                <a:schemeClr val="tx1"/>
              </a:solidFill>
            </a:rPr>
            <a:t>được</a:t>
          </a:r>
          <a:r>
            <a:rPr lang="vi-VN" dirty="0">
              <a:solidFill>
                <a:schemeClr val="tx1"/>
              </a:solidFill>
            </a:rPr>
            <a:t> lưu </a:t>
          </a:r>
          <a:r>
            <a:rPr lang="vi-VN" dirty="0" err="1">
              <a:solidFill>
                <a:schemeClr val="tx1"/>
              </a:solidFill>
            </a:rPr>
            <a:t>và</a:t>
          </a:r>
          <a:r>
            <a:rPr lang="vi-VN" dirty="0">
              <a:solidFill>
                <a:schemeClr val="tx1"/>
              </a:solidFill>
            </a:rPr>
            <a:t> hi</a:t>
          </a:r>
          <a:r>
            <a:rPr lang="en-US" dirty="0" err="1">
              <a:solidFill>
                <a:schemeClr val="tx1"/>
              </a:solidFill>
            </a:rPr>
            <a:t>ển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thị</a:t>
          </a:r>
          <a:r>
            <a:rPr lang="vi-VN" dirty="0">
              <a:solidFill>
                <a:schemeClr val="tx1"/>
              </a:solidFill>
            </a:rPr>
            <a:t> ra </a:t>
          </a:r>
          <a:r>
            <a:rPr lang="vi-VN" dirty="0" err="1">
              <a:solidFill>
                <a:schemeClr val="tx1"/>
              </a:solidFill>
            </a:rPr>
            <a:t>mẫu</a:t>
          </a:r>
          <a:r>
            <a:rPr lang="vi-VN" dirty="0">
              <a:solidFill>
                <a:schemeClr val="tx1"/>
              </a:solidFill>
            </a:rPr>
            <a:t> </a:t>
          </a:r>
          <a:r>
            <a:rPr lang="vi-VN" dirty="0" err="1">
              <a:solidFill>
                <a:schemeClr val="tx1"/>
              </a:solidFill>
            </a:rPr>
            <a:t>hóa</a:t>
          </a:r>
          <a:r>
            <a:rPr lang="en-US" dirty="0">
              <a:solidFill>
                <a:schemeClr val="tx1"/>
              </a:solidFill>
            </a:rPr>
            <a:t> </a:t>
          </a:r>
          <a:r>
            <a:rPr lang="en-US" dirty="0" err="1">
              <a:solidFill>
                <a:schemeClr val="tx1"/>
              </a:solidFill>
            </a:rPr>
            <a:t>đơn</a:t>
          </a:r>
          <a:endParaRPr lang="en-US" dirty="0">
            <a:solidFill>
              <a:schemeClr val="tx1"/>
            </a:solidFill>
          </a:endParaRPr>
        </a:p>
      </dgm:t>
    </dgm:pt>
    <dgm:pt modelId="{31F2F7CF-0253-487D-96E5-4AE57CF95A45}" type="parTrans" cxnId="{1188CAB9-0AC2-470F-B909-D92E7BC11B42}">
      <dgm:prSet/>
      <dgm:spPr/>
      <dgm:t>
        <a:bodyPr/>
        <a:lstStyle/>
        <a:p>
          <a:endParaRPr lang="en-US"/>
        </a:p>
      </dgm:t>
    </dgm:pt>
    <dgm:pt modelId="{DF4CD137-AC1A-414B-A14E-490BE05AAD00}" type="sibTrans" cxnId="{1188CAB9-0AC2-470F-B909-D92E7BC11B42}">
      <dgm:prSet/>
      <dgm:spPr/>
      <dgm:t>
        <a:bodyPr/>
        <a:lstStyle/>
        <a:p>
          <a:endParaRPr lang="en-US"/>
        </a:p>
      </dgm:t>
    </dgm:pt>
    <dgm:pt modelId="{7C9FD07E-14CA-43C0-BCC9-A7EA36DF4A59}" type="pres">
      <dgm:prSet presAssocID="{3EB3D2B9-21E2-452D-8D4D-6141D4AB094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172E0BF-9866-4459-9B4A-9C12F96770F3}" type="pres">
      <dgm:prSet presAssocID="{0CCFB529-3FA6-42A1-AC7D-1BE879236D97}" presName="root1" presStyleCnt="0"/>
      <dgm:spPr/>
    </dgm:pt>
    <dgm:pt modelId="{68D1B495-01D4-4D51-AF90-69EAE049D430}" type="pres">
      <dgm:prSet presAssocID="{0CCFB529-3FA6-42A1-AC7D-1BE879236D97}" presName="LevelOneTextNode" presStyleLbl="node0" presStyleIdx="0" presStyleCnt="1">
        <dgm:presLayoutVars>
          <dgm:chPref val="3"/>
        </dgm:presLayoutVars>
      </dgm:prSet>
      <dgm:spPr/>
    </dgm:pt>
    <dgm:pt modelId="{A84FC443-BB9F-4236-8F06-9115F102DC70}" type="pres">
      <dgm:prSet presAssocID="{0CCFB529-3FA6-42A1-AC7D-1BE879236D97}" presName="level2hierChild" presStyleCnt="0"/>
      <dgm:spPr/>
    </dgm:pt>
    <dgm:pt modelId="{51FDECBD-5D4C-4B65-882B-6B981BE731DA}" type="pres">
      <dgm:prSet presAssocID="{73DC1098-273A-48E7-B5E7-CFB2626681E0}" presName="conn2-1" presStyleLbl="parChTrans1D2" presStyleIdx="0" presStyleCnt="2"/>
      <dgm:spPr/>
    </dgm:pt>
    <dgm:pt modelId="{10E30076-7F22-4E6E-9306-A72CD498A766}" type="pres">
      <dgm:prSet presAssocID="{73DC1098-273A-48E7-B5E7-CFB2626681E0}" presName="connTx" presStyleLbl="parChTrans1D2" presStyleIdx="0" presStyleCnt="2"/>
      <dgm:spPr/>
    </dgm:pt>
    <dgm:pt modelId="{E54037CD-77C5-49EC-92C8-7754C20F9AA4}" type="pres">
      <dgm:prSet presAssocID="{4EDE41E5-108D-4D9C-9AEF-C123706C3574}" presName="root2" presStyleCnt="0"/>
      <dgm:spPr/>
    </dgm:pt>
    <dgm:pt modelId="{C0B71975-FE69-46FC-9001-2DAEF7F8F6F3}" type="pres">
      <dgm:prSet presAssocID="{4EDE41E5-108D-4D9C-9AEF-C123706C3574}" presName="LevelTwoTextNode" presStyleLbl="node2" presStyleIdx="0" presStyleCnt="2" custLinFactNeighborX="3733" custLinFactNeighborY="-46788">
        <dgm:presLayoutVars>
          <dgm:chPref val="3"/>
        </dgm:presLayoutVars>
      </dgm:prSet>
      <dgm:spPr/>
    </dgm:pt>
    <dgm:pt modelId="{7EBE6749-12F5-496B-8C56-E13ECCFAE173}" type="pres">
      <dgm:prSet presAssocID="{4EDE41E5-108D-4D9C-9AEF-C123706C3574}" presName="level3hierChild" presStyleCnt="0"/>
      <dgm:spPr/>
    </dgm:pt>
    <dgm:pt modelId="{0077AF77-304A-48E2-87AD-60C0E6D97FE8}" type="pres">
      <dgm:prSet presAssocID="{E9A5E247-A4DF-4950-AF87-017E82A1D90F}" presName="conn2-1" presStyleLbl="parChTrans1D3" presStyleIdx="0" presStyleCnt="2"/>
      <dgm:spPr/>
    </dgm:pt>
    <dgm:pt modelId="{C8299063-B597-4707-9901-910706AC75BE}" type="pres">
      <dgm:prSet presAssocID="{E9A5E247-A4DF-4950-AF87-017E82A1D90F}" presName="connTx" presStyleLbl="parChTrans1D3" presStyleIdx="0" presStyleCnt="2"/>
      <dgm:spPr/>
    </dgm:pt>
    <dgm:pt modelId="{B2D9A780-63CA-4E47-B896-9AFF67B36AFC}" type="pres">
      <dgm:prSet presAssocID="{D599480F-5451-4C25-BB19-823B47D22D5A}" presName="root2" presStyleCnt="0"/>
      <dgm:spPr/>
    </dgm:pt>
    <dgm:pt modelId="{1976BA15-5CBC-4665-BA84-831ECF5A5135}" type="pres">
      <dgm:prSet presAssocID="{D599480F-5451-4C25-BB19-823B47D22D5A}" presName="LevelTwoTextNode" presStyleLbl="node3" presStyleIdx="0" presStyleCnt="2" custScaleX="334845" custScaleY="213574" custLinFactNeighborX="2555" custLinFactNeighborY="-45771">
        <dgm:presLayoutVars>
          <dgm:chPref val="3"/>
        </dgm:presLayoutVars>
      </dgm:prSet>
      <dgm:spPr/>
    </dgm:pt>
    <dgm:pt modelId="{A8969A50-387A-41E4-AAF0-8267F6F04535}" type="pres">
      <dgm:prSet presAssocID="{D599480F-5451-4C25-BB19-823B47D22D5A}" presName="level3hierChild" presStyleCnt="0"/>
      <dgm:spPr/>
    </dgm:pt>
    <dgm:pt modelId="{010C9954-2723-4362-A8BD-B9A4A721BC35}" type="pres">
      <dgm:prSet presAssocID="{B6E0E795-F93A-467B-9C07-91AEC8C27398}" presName="conn2-1" presStyleLbl="parChTrans1D2" presStyleIdx="1" presStyleCnt="2"/>
      <dgm:spPr/>
    </dgm:pt>
    <dgm:pt modelId="{F2AE8AD8-34EF-442B-8DD9-86AC56984C1E}" type="pres">
      <dgm:prSet presAssocID="{B6E0E795-F93A-467B-9C07-91AEC8C27398}" presName="connTx" presStyleLbl="parChTrans1D2" presStyleIdx="1" presStyleCnt="2"/>
      <dgm:spPr/>
    </dgm:pt>
    <dgm:pt modelId="{5DAA2D35-7218-411B-876C-9018CF4C6C38}" type="pres">
      <dgm:prSet presAssocID="{CFBDA3E8-888C-414D-B99B-920CC7BBB2B5}" presName="root2" presStyleCnt="0"/>
      <dgm:spPr/>
    </dgm:pt>
    <dgm:pt modelId="{081D55B2-C3EA-42C2-A7A9-DFBE5F370154}" type="pres">
      <dgm:prSet presAssocID="{CFBDA3E8-888C-414D-B99B-920CC7BBB2B5}" presName="LevelTwoTextNode" presStyleLbl="node2" presStyleIdx="1" presStyleCnt="2">
        <dgm:presLayoutVars>
          <dgm:chPref val="3"/>
        </dgm:presLayoutVars>
      </dgm:prSet>
      <dgm:spPr/>
    </dgm:pt>
    <dgm:pt modelId="{C2804039-6693-48E7-AF0B-1FFEDE4F1611}" type="pres">
      <dgm:prSet presAssocID="{CFBDA3E8-888C-414D-B99B-920CC7BBB2B5}" presName="level3hierChild" presStyleCnt="0"/>
      <dgm:spPr/>
    </dgm:pt>
    <dgm:pt modelId="{0117CFD4-7647-48D0-8AC4-41ADF1E8A1F8}" type="pres">
      <dgm:prSet presAssocID="{31F2F7CF-0253-487D-96E5-4AE57CF95A45}" presName="conn2-1" presStyleLbl="parChTrans1D3" presStyleIdx="1" presStyleCnt="2"/>
      <dgm:spPr/>
    </dgm:pt>
    <dgm:pt modelId="{F90B0FF9-3A2C-44AE-9A2C-D9A2C11C983F}" type="pres">
      <dgm:prSet presAssocID="{31F2F7CF-0253-487D-96E5-4AE57CF95A45}" presName="connTx" presStyleLbl="parChTrans1D3" presStyleIdx="1" presStyleCnt="2"/>
      <dgm:spPr/>
    </dgm:pt>
    <dgm:pt modelId="{723080D5-FAEE-4307-A1BF-58CBDC0BDCA1}" type="pres">
      <dgm:prSet presAssocID="{E90A4221-0E66-47ED-8554-E38998EEC01D}" presName="root2" presStyleCnt="0"/>
      <dgm:spPr/>
    </dgm:pt>
    <dgm:pt modelId="{34D7711D-7650-43E3-A958-006089E4A483}" type="pres">
      <dgm:prSet presAssocID="{E90A4221-0E66-47ED-8554-E38998EEC01D}" presName="LevelTwoTextNode" presStyleLbl="node3" presStyleIdx="1" presStyleCnt="2" custScaleX="339876">
        <dgm:presLayoutVars>
          <dgm:chPref val="3"/>
        </dgm:presLayoutVars>
      </dgm:prSet>
      <dgm:spPr/>
    </dgm:pt>
    <dgm:pt modelId="{035DD70A-3672-46F9-B4C5-A8124E10BF2D}" type="pres">
      <dgm:prSet presAssocID="{E90A4221-0E66-47ED-8554-E38998EEC01D}" presName="level3hierChild" presStyleCnt="0"/>
      <dgm:spPr/>
    </dgm:pt>
  </dgm:ptLst>
  <dgm:cxnLst>
    <dgm:cxn modelId="{7C189E02-AF16-4538-ADCA-DE48D5A77A79}" type="presOf" srcId="{3EB3D2B9-21E2-452D-8D4D-6141D4AB0944}" destId="{7C9FD07E-14CA-43C0-BCC9-A7EA36DF4A59}" srcOrd="0" destOrd="0" presId="urn:microsoft.com/office/officeart/2005/8/layout/hierarchy2"/>
    <dgm:cxn modelId="{1566E15D-D77A-42CB-8A5B-D045F6D0B6EE}" srcId="{4EDE41E5-108D-4D9C-9AEF-C123706C3574}" destId="{D599480F-5451-4C25-BB19-823B47D22D5A}" srcOrd="0" destOrd="0" parTransId="{E9A5E247-A4DF-4950-AF87-017E82A1D90F}" sibTransId="{4044AAEA-D873-45E1-A0D2-E060C019CFCD}"/>
    <dgm:cxn modelId="{5122575E-4D22-4872-904D-CF978A084EE7}" type="presOf" srcId="{4EDE41E5-108D-4D9C-9AEF-C123706C3574}" destId="{C0B71975-FE69-46FC-9001-2DAEF7F8F6F3}" srcOrd="0" destOrd="0" presId="urn:microsoft.com/office/officeart/2005/8/layout/hierarchy2"/>
    <dgm:cxn modelId="{6735C046-7B76-438B-A92C-228FD7EC7E13}" type="presOf" srcId="{E90A4221-0E66-47ED-8554-E38998EEC01D}" destId="{34D7711D-7650-43E3-A958-006089E4A483}" srcOrd="0" destOrd="0" presId="urn:microsoft.com/office/officeart/2005/8/layout/hierarchy2"/>
    <dgm:cxn modelId="{B35D6372-DDFD-4D97-A7A8-2EBF775041DD}" srcId="{3EB3D2B9-21E2-452D-8D4D-6141D4AB0944}" destId="{0CCFB529-3FA6-42A1-AC7D-1BE879236D97}" srcOrd="0" destOrd="0" parTransId="{20774B5B-98D8-4057-BEC9-258CD863F02A}" sibTransId="{675E3EC2-CA77-4F75-A1AE-D92BC5D78BED}"/>
    <dgm:cxn modelId="{3B951C7B-313E-453A-8647-B7E6FFB91680}" srcId="{0CCFB529-3FA6-42A1-AC7D-1BE879236D97}" destId="{CFBDA3E8-888C-414D-B99B-920CC7BBB2B5}" srcOrd="1" destOrd="0" parTransId="{B6E0E795-F93A-467B-9C07-91AEC8C27398}" sibTransId="{BF023957-DE90-4387-9F87-CB48473894CF}"/>
    <dgm:cxn modelId="{D721CA7D-B11D-4984-ACD3-CF75A923D3D9}" srcId="{0CCFB529-3FA6-42A1-AC7D-1BE879236D97}" destId="{4EDE41E5-108D-4D9C-9AEF-C123706C3574}" srcOrd="0" destOrd="0" parTransId="{73DC1098-273A-48E7-B5E7-CFB2626681E0}" sibTransId="{C2B3841D-E8EC-45DF-BAD5-0AF62221A53A}"/>
    <dgm:cxn modelId="{8CA57286-1034-434F-9673-72CA727B0FC0}" type="presOf" srcId="{D599480F-5451-4C25-BB19-823B47D22D5A}" destId="{1976BA15-5CBC-4665-BA84-831ECF5A5135}" srcOrd="0" destOrd="0" presId="urn:microsoft.com/office/officeart/2005/8/layout/hierarchy2"/>
    <dgm:cxn modelId="{D4AE478B-287E-41C3-9512-7505F68C52E4}" type="presOf" srcId="{73DC1098-273A-48E7-B5E7-CFB2626681E0}" destId="{51FDECBD-5D4C-4B65-882B-6B981BE731DA}" srcOrd="0" destOrd="0" presId="urn:microsoft.com/office/officeart/2005/8/layout/hierarchy2"/>
    <dgm:cxn modelId="{772F0193-84EC-46CE-88FF-E5CAD7D95CEC}" type="presOf" srcId="{0CCFB529-3FA6-42A1-AC7D-1BE879236D97}" destId="{68D1B495-01D4-4D51-AF90-69EAE049D430}" srcOrd="0" destOrd="0" presId="urn:microsoft.com/office/officeart/2005/8/layout/hierarchy2"/>
    <dgm:cxn modelId="{25529696-14E7-4A62-90FD-9815A13D2900}" type="presOf" srcId="{E9A5E247-A4DF-4950-AF87-017E82A1D90F}" destId="{C8299063-B597-4707-9901-910706AC75BE}" srcOrd="1" destOrd="0" presId="urn:microsoft.com/office/officeart/2005/8/layout/hierarchy2"/>
    <dgm:cxn modelId="{66E211A5-E6E5-43E7-A44A-4166E4E087E6}" type="presOf" srcId="{73DC1098-273A-48E7-B5E7-CFB2626681E0}" destId="{10E30076-7F22-4E6E-9306-A72CD498A766}" srcOrd="1" destOrd="0" presId="urn:microsoft.com/office/officeart/2005/8/layout/hierarchy2"/>
    <dgm:cxn modelId="{8EFB2CB1-A99D-4026-B773-718A3DF311BE}" type="presOf" srcId="{B6E0E795-F93A-467B-9C07-91AEC8C27398}" destId="{F2AE8AD8-34EF-442B-8DD9-86AC56984C1E}" srcOrd="1" destOrd="0" presId="urn:microsoft.com/office/officeart/2005/8/layout/hierarchy2"/>
    <dgm:cxn modelId="{1188CAB9-0AC2-470F-B909-D92E7BC11B42}" srcId="{CFBDA3E8-888C-414D-B99B-920CC7BBB2B5}" destId="{E90A4221-0E66-47ED-8554-E38998EEC01D}" srcOrd="0" destOrd="0" parTransId="{31F2F7CF-0253-487D-96E5-4AE57CF95A45}" sibTransId="{DF4CD137-AC1A-414B-A14E-490BE05AAD00}"/>
    <dgm:cxn modelId="{62815CC4-58C6-4625-AF59-F7784B94E45D}" type="presOf" srcId="{E9A5E247-A4DF-4950-AF87-017E82A1D90F}" destId="{0077AF77-304A-48E2-87AD-60C0E6D97FE8}" srcOrd="0" destOrd="0" presId="urn:microsoft.com/office/officeart/2005/8/layout/hierarchy2"/>
    <dgm:cxn modelId="{D3380CD9-3DE0-497F-A542-A2AF1D7C80B6}" type="presOf" srcId="{CFBDA3E8-888C-414D-B99B-920CC7BBB2B5}" destId="{081D55B2-C3EA-42C2-A7A9-DFBE5F370154}" srcOrd="0" destOrd="0" presId="urn:microsoft.com/office/officeart/2005/8/layout/hierarchy2"/>
    <dgm:cxn modelId="{526663E0-73B4-4548-AC73-27D5E7091EE8}" type="presOf" srcId="{31F2F7CF-0253-487D-96E5-4AE57CF95A45}" destId="{F90B0FF9-3A2C-44AE-9A2C-D9A2C11C983F}" srcOrd="1" destOrd="0" presId="urn:microsoft.com/office/officeart/2005/8/layout/hierarchy2"/>
    <dgm:cxn modelId="{EBD5D6E0-7705-4790-8215-777955212DFA}" type="presOf" srcId="{31F2F7CF-0253-487D-96E5-4AE57CF95A45}" destId="{0117CFD4-7647-48D0-8AC4-41ADF1E8A1F8}" srcOrd="0" destOrd="0" presId="urn:microsoft.com/office/officeart/2005/8/layout/hierarchy2"/>
    <dgm:cxn modelId="{C74CBFF2-8FD7-49CD-B590-39B41A020F12}" type="presOf" srcId="{B6E0E795-F93A-467B-9C07-91AEC8C27398}" destId="{010C9954-2723-4362-A8BD-B9A4A721BC35}" srcOrd="0" destOrd="0" presId="urn:microsoft.com/office/officeart/2005/8/layout/hierarchy2"/>
    <dgm:cxn modelId="{8FECA71D-D9E2-497A-BFBC-37C681E2A476}" type="presParOf" srcId="{7C9FD07E-14CA-43C0-BCC9-A7EA36DF4A59}" destId="{0172E0BF-9866-4459-9B4A-9C12F96770F3}" srcOrd="0" destOrd="0" presId="urn:microsoft.com/office/officeart/2005/8/layout/hierarchy2"/>
    <dgm:cxn modelId="{40B43288-1AD1-4B6B-A5D4-33C6A32D67C3}" type="presParOf" srcId="{0172E0BF-9866-4459-9B4A-9C12F96770F3}" destId="{68D1B495-01D4-4D51-AF90-69EAE049D430}" srcOrd="0" destOrd="0" presId="urn:microsoft.com/office/officeart/2005/8/layout/hierarchy2"/>
    <dgm:cxn modelId="{9C8A9B5F-FD18-4C20-9CE3-7EE4EE0B9D3E}" type="presParOf" srcId="{0172E0BF-9866-4459-9B4A-9C12F96770F3}" destId="{A84FC443-BB9F-4236-8F06-9115F102DC70}" srcOrd="1" destOrd="0" presId="urn:microsoft.com/office/officeart/2005/8/layout/hierarchy2"/>
    <dgm:cxn modelId="{A994B334-1731-4ED1-B3A2-AFCC701E1DBE}" type="presParOf" srcId="{A84FC443-BB9F-4236-8F06-9115F102DC70}" destId="{51FDECBD-5D4C-4B65-882B-6B981BE731DA}" srcOrd="0" destOrd="0" presId="urn:microsoft.com/office/officeart/2005/8/layout/hierarchy2"/>
    <dgm:cxn modelId="{4635F016-B7DF-4502-87F7-1EC50B6890BC}" type="presParOf" srcId="{51FDECBD-5D4C-4B65-882B-6B981BE731DA}" destId="{10E30076-7F22-4E6E-9306-A72CD498A766}" srcOrd="0" destOrd="0" presId="urn:microsoft.com/office/officeart/2005/8/layout/hierarchy2"/>
    <dgm:cxn modelId="{232C6D9E-D1F7-47B6-91A7-04AE23F30288}" type="presParOf" srcId="{A84FC443-BB9F-4236-8F06-9115F102DC70}" destId="{E54037CD-77C5-49EC-92C8-7754C20F9AA4}" srcOrd="1" destOrd="0" presId="urn:microsoft.com/office/officeart/2005/8/layout/hierarchy2"/>
    <dgm:cxn modelId="{4003DAA8-8477-43A5-B651-EB9CAC83318E}" type="presParOf" srcId="{E54037CD-77C5-49EC-92C8-7754C20F9AA4}" destId="{C0B71975-FE69-46FC-9001-2DAEF7F8F6F3}" srcOrd="0" destOrd="0" presId="urn:microsoft.com/office/officeart/2005/8/layout/hierarchy2"/>
    <dgm:cxn modelId="{344D5FDC-9105-431D-9485-0B5787841039}" type="presParOf" srcId="{E54037CD-77C5-49EC-92C8-7754C20F9AA4}" destId="{7EBE6749-12F5-496B-8C56-E13ECCFAE173}" srcOrd="1" destOrd="0" presId="urn:microsoft.com/office/officeart/2005/8/layout/hierarchy2"/>
    <dgm:cxn modelId="{91739D0F-DF87-4686-84D5-5ACAE3B12071}" type="presParOf" srcId="{7EBE6749-12F5-496B-8C56-E13ECCFAE173}" destId="{0077AF77-304A-48E2-87AD-60C0E6D97FE8}" srcOrd="0" destOrd="0" presId="urn:microsoft.com/office/officeart/2005/8/layout/hierarchy2"/>
    <dgm:cxn modelId="{2E368EF3-9FC0-4657-BBB3-A0F4A3D8D3FF}" type="presParOf" srcId="{0077AF77-304A-48E2-87AD-60C0E6D97FE8}" destId="{C8299063-B597-4707-9901-910706AC75BE}" srcOrd="0" destOrd="0" presId="urn:microsoft.com/office/officeart/2005/8/layout/hierarchy2"/>
    <dgm:cxn modelId="{EA661C04-0AE5-4918-B1E6-1C7A51847AD2}" type="presParOf" srcId="{7EBE6749-12F5-496B-8C56-E13ECCFAE173}" destId="{B2D9A780-63CA-4E47-B896-9AFF67B36AFC}" srcOrd="1" destOrd="0" presId="urn:microsoft.com/office/officeart/2005/8/layout/hierarchy2"/>
    <dgm:cxn modelId="{95C541D1-E363-43A1-9B43-7A76A9209C39}" type="presParOf" srcId="{B2D9A780-63CA-4E47-B896-9AFF67B36AFC}" destId="{1976BA15-5CBC-4665-BA84-831ECF5A5135}" srcOrd="0" destOrd="0" presId="urn:microsoft.com/office/officeart/2005/8/layout/hierarchy2"/>
    <dgm:cxn modelId="{D88DDF7E-9BF9-4673-8EB3-FE16CD834FD1}" type="presParOf" srcId="{B2D9A780-63CA-4E47-B896-9AFF67B36AFC}" destId="{A8969A50-387A-41E4-AAF0-8267F6F04535}" srcOrd="1" destOrd="0" presId="urn:microsoft.com/office/officeart/2005/8/layout/hierarchy2"/>
    <dgm:cxn modelId="{368D33D9-C6A4-4FC6-97E9-5A8662396D5E}" type="presParOf" srcId="{A84FC443-BB9F-4236-8F06-9115F102DC70}" destId="{010C9954-2723-4362-A8BD-B9A4A721BC35}" srcOrd="2" destOrd="0" presId="urn:microsoft.com/office/officeart/2005/8/layout/hierarchy2"/>
    <dgm:cxn modelId="{C37409E4-76E8-4320-A585-2525E436AD0B}" type="presParOf" srcId="{010C9954-2723-4362-A8BD-B9A4A721BC35}" destId="{F2AE8AD8-34EF-442B-8DD9-86AC56984C1E}" srcOrd="0" destOrd="0" presId="urn:microsoft.com/office/officeart/2005/8/layout/hierarchy2"/>
    <dgm:cxn modelId="{4B29EDB6-3172-4E89-84A5-FCD04EDA8749}" type="presParOf" srcId="{A84FC443-BB9F-4236-8F06-9115F102DC70}" destId="{5DAA2D35-7218-411B-876C-9018CF4C6C38}" srcOrd="3" destOrd="0" presId="urn:microsoft.com/office/officeart/2005/8/layout/hierarchy2"/>
    <dgm:cxn modelId="{BBCA2B7F-404C-413C-A816-1F80495DA005}" type="presParOf" srcId="{5DAA2D35-7218-411B-876C-9018CF4C6C38}" destId="{081D55B2-C3EA-42C2-A7A9-DFBE5F370154}" srcOrd="0" destOrd="0" presId="urn:microsoft.com/office/officeart/2005/8/layout/hierarchy2"/>
    <dgm:cxn modelId="{9321644E-2AC3-40A3-A6A3-CD0022AE0D70}" type="presParOf" srcId="{5DAA2D35-7218-411B-876C-9018CF4C6C38}" destId="{C2804039-6693-48E7-AF0B-1FFEDE4F1611}" srcOrd="1" destOrd="0" presId="urn:microsoft.com/office/officeart/2005/8/layout/hierarchy2"/>
    <dgm:cxn modelId="{EE4DE6C8-D5BC-45A7-A18B-689A5BCE2CB8}" type="presParOf" srcId="{C2804039-6693-48E7-AF0B-1FFEDE4F1611}" destId="{0117CFD4-7647-48D0-8AC4-41ADF1E8A1F8}" srcOrd="0" destOrd="0" presId="urn:microsoft.com/office/officeart/2005/8/layout/hierarchy2"/>
    <dgm:cxn modelId="{A6885C37-A314-474D-B143-15CFD266F257}" type="presParOf" srcId="{0117CFD4-7647-48D0-8AC4-41ADF1E8A1F8}" destId="{F90B0FF9-3A2C-44AE-9A2C-D9A2C11C983F}" srcOrd="0" destOrd="0" presId="urn:microsoft.com/office/officeart/2005/8/layout/hierarchy2"/>
    <dgm:cxn modelId="{3566FA9C-2179-4755-BE28-F290F37731EB}" type="presParOf" srcId="{C2804039-6693-48E7-AF0B-1FFEDE4F1611}" destId="{723080D5-FAEE-4307-A1BF-58CBDC0BDCA1}" srcOrd="1" destOrd="0" presId="urn:microsoft.com/office/officeart/2005/8/layout/hierarchy2"/>
    <dgm:cxn modelId="{B9B27E77-BC25-4677-97D5-3FE362756371}" type="presParOf" srcId="{723080D5-FAEE-4307-A1BF-58CBDC0BDCA1}" destId="{34D7711D-7650-43E3-A958-006089E4A483}" srcOrd="0" destOrd="0" presId="urn:microsoft.com/office/officeart/2005/8/layout/hierarchy2"/>
    <dgm:cxn modelId="{384BC617-EE31-4116-B6E0-FD6653D73748}" type="presParOf" srcId="{723080D5-FAEE-4307-A1BF-58CBDC0BDCA1}" destId="{035DD70A-3672-46F9-B4C5-A8124E10BF2D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DCA58C-0755-4198-80E7-DC9056CDEBAA}">
      <dsp:nvSpPr>
        <dsp:cNvPr id="0" name=""/>
        <dsp:cNvSpPr/>
      </dsp:nvSpPr>
      <dsp:spPr>
        <a:xfrm>
          <a:off x="6957384" y="1811247"/>
          <a:ext cx="303629" cy="17948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94878"/>
              </a:lnTo>
              <a:lnTo>
                <a:pt x="303629" y="1794878"/>
              </a:lnTo>
            </a:path>
          </a:pathLst>
        </a:custGeom>
        <a:noFill/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2E6DBE-FDC5-41D7-B10F-7525592891A6}">
      <dsp:nvSpPr>
        <dsp:cNvPr id="0" name=""/>
        <dsp:cNvSpPr/>
      </dsp:nvSpPr>
      <dsp:spPr>
        <a:xfrm>
          <a:off x="4451704" y="772406"/>
          <a:ext cx="3341690" cy="4122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240"/>
              </a:lnTo>
              <a:lnTo>
                <a:pt x="3341690" y="134240"/>
              </a:lnTo>
              <a:lnTo>
                <a:pt x="3341690" y="412208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1556E6-0D72-4E54-88B2-A2E516F2C8BE}">
      <dsp:nvSpPr>
        <dsp:cNvPr id="0" name=""/>
        <dsp:cNvSpPr/>
      </dsp:nvSpPr>
      <dsp:spPr>
        <a:xfrm>
          <a:off x="3595126" y="1880911"/>
          <a:ext cx="204392" cy="17308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0840"/>
              </a:lnTo>
              <a:lnTo>
                <a:pt x="204392" y="1730840"/>
              </a:lnTo>
            </a:path>
          </a:pathLst>
        </a:custGeom>
        <a:noFill/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F6A584-2434-40CF-B708-7B1ED6C4778B}">
      <dsp:nvSpPr>
        <dsp:cNvPr id="0" name=""/>
        <dsp:cNvSpPr/>
      </dsp:nvSpPr>
      <dsp:spPr>
        <a:xfrm>
          <a:off x="4405984" y="772406"/>
          <a:ext cx="91440" cy="48412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6154"/>
              </a:lnTo>
              <a:lnTo>
                <a:pt x="57301" y="206154"/>
              </a:lnTo>
              <a:lnTo>
                <a:pt x="57301" y="484122"/>
              </a:lnTo>
            </a:path>
          </a:pathLst>
        </a:custGeom>
        <a:noFill/>
        <a:ln w="28575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4FD8D4-4AAB-4CD1-87E5-CE077DA054B2}">
      <dsp:nvSpPr>
        <dsp:cNvPr id="0" name=""/>
        <dsp:cNvSpPr/>
      </dsp:nvSpPr>
      <dsp:spPr>
        <a:xfrm>
          <a:off x="205370" y="1746096"/>
          <a:ext cx="174719" cy="19790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79012"/>
              </a:lnTo>
              <a:lnTo>
                <a:pt x="174719" y="1979012"/>
              </a:lnTo>
            </a:path>
          </a:pathLst>
        </a:custGeom>
        <a:noFill/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BCD213-840A-4156-A2B5-4DD3330D8514}">
      <dsp:nvSpPr>
        <dsp:cNvPr id="0" name=""/>
        <dsp:cNvSpPr/>
      </dsp:nvSpPr>
      <dsp:spPr>
        <a:xfrm>
          <a:off x="1026853" y="772406"/>
          <a:ext cx="3424851" cy="463129"/>
        </a:xfrm>
        <a:custGeom>
          <a:avLst/>
          <a:gdLst/>
          <a:ahLst/>
          <a:cxnLst/>
          <a:rect l="0" t="0" r="0" b="0"/>
          <a:pathLst>
            <a:path>
              <a:moveTo>
                <a:pt x="3424851" y="0"/>
              </a:moveTo>
              <a:lnTo>
                <a:pt x="3424851" y="185161"/>
              </a:lnTo>
              <a:lnTo>
                <a:pt x="0" y="185161"/>
              </a:lnTo>
              <a:lnTo>
                <a:pt x="0" y="463129"/>
              </a:lnTo>
            </a:path>
          </a:pathLst>
        </a:custGeom>
        <a:noFill/>
        <a:ln w="381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36F251-9545-4BE0-A1F2-D00E819ACAE8}">
      <dsp:nvSpPr>
        <dsp:cNvPr id="0" name=""/>
        <dsp:cNvSpPr/>
      </dsp:nvSpPr>
      <dsp:spPr>
        <a:xfrm>
          <a:off x="3128047" y="0"/>
          <a:ext cx="2647313" cy="77240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Khách</a:t>
          </a:r>
          <a:r>
            <a:rPr lang="en-US" sz="2400" kern="1200" dirty="0"/>
            <a:t> </a:t>
          </a:r>
          <a:r>
            <a:rPr lang="en-US" sz="2400" kern="1200" dirty="0" err="1"/>
            <a:t>hàng</a:t>
          </a:r>
          <a:endParaRPr lang="en-US" sz="2400" kern="1200" dirty="0"/>
        </a:p>
      </dsp:txBody>
      <dsp:txXfrm>
        <a:off x="3128047" y="0"/>
        <a:ext cx="2647313" cy="772406"/>
      </dsp:txXfrm>
    </dsp:sp>
    <dsp:sp modelId="{35DD389B-C340-47C4-A64D-8B53E53731AB}">
      <dsp:nvSpPr>
        <dsp:cNvPr id="0" name=""/>
        <dsp:cNvSpPr/>
      </dsp:nvSpPr>
      <dsp:spPr>
        <a:xfrm>
          <a:off x="0" y="1235535"/>
          <a:ext cx="2053706" cy="51056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Đăng</a:t>
          </a:r>
          <a:r>
            <a:rPr lang="en-US" sz="2400" kern="1200" dirty="0"/>
            <a:t> </a:t>
          </a:r>
          <a:r>
            <a:rPr lang="en-US" sz="2400" kern="1200" dirty="0" err="1"/>
            <a:t>nhập</a:t>
          </a:r>
          <a:endParaRPr lang="en-US" sz="2400" kern="1200" dirty="0"/>
        </a:p>
      </dsp:txBody>
      <dsp:txXfrm>
        <a:off x="0" y="1235535"/>
        <a:ext cx="2053706" cy="510560"/>
      </dsp:txXfrm>
    </dsp:sp>
    <dsp:sp modelId="{81D47D62-BA37-4C41-9AD0-CAAECDD0F88A}">
      <dsp:nvSpPr>
        <dsp:cNvPr id="0" name=""/>
        <dsp:cNvSpPr/>
      </dsp:nvSpPr>
      <dsp:spPr>
        <a:xfrm>
          <a:off x="380090" y="2748832"/>
          <a:ext cx="2706083" cy="195255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K</a:t>
          </a:r>
          <a:r>
            <a:rPr lang="vi-VN" sz="2000" kern="1200" dirty="0" err="1"/>
            <a:t>hách</a:t>
          </a:r>
          <a:r>
            <a:rPr lang="vi-VN" sz="2000" kern="1200" dirty="0"/>
            <a:t> </a:t>
          </a:r>
          <a:r>
            <a:rPr lang="vi-VN" sz="2000" kern="1200" dirty="0" err="1"/>
            <a:t>hàng</a:t>
          </a:r>
          <a:r>
            <a:rPr lang="vi-VN" sz="2000" kern="1200" dirty="0"/>
            <a:t> </a:t>
          </a:r>
          <a:r>
            <a:rPr lang="en-US" sz="2000" kern="1200" dirty="0" err="1"/>
            <a:t>buộc</a:t>
          </a:r>
          <a:r>
            <a:rPr lang="en-US" sz="2000" kern="1200" dirty="0"/>
            <a:t> </a:t>
          </a:r>
          <a:r>
            <a:rPr lang="vi-VN" sz="2000" kern="1200" dirty="0" err="1"/>
            <a:t>phải</a:t>
          </a:r>
          <a:r>
            <a:rPr lang="vi-VN" sz="2000" kern="1200" dirty="0"/>
            <a:t> </a:t>
          </a:r>
          <a:r>
            <a:rPr lang="en-US" sz="2000" kern="1200" dirty="0" err="1"/>
            <a:t>đăng</a:t>
          </a:r>
          <a:r>
            <a:rPr lang="en-US" sz="2000" kern="1200" dirty="0"/>
            <a:t> </a:t>
          </a:r>
          <a:r>
            <a:rPr lang="en-US" sz="2000" kern="1200" dirty="0" err="1"/>
            <a:t>nhập</a:t>
          </a:r>
          <a:r>
            <a:rPr lang="en-US" sz="2000" kern="1200" dirty="0"/>
            <a:t> </a:t>
          </a:r>
          <a:r>
            <a:rPr lang="en-US" sz="2000" kern="1200" dirty="0" err="1"/>
            <a:t>bằng</a:t>
          </a:r>
          <a:r>
            <a:rPr lang="en-US" sz="2000" kern="1200" dirty="0"/>
            <a:t> </a:t>
          </a:r>
          <a:r>
            <a:rPr lang="en-US" sz="2000" kern="1200" dirty="0" err="1"/>
            <a:t>cách</a:t>
          </a:r>
          <a:r>
            <a:rPr lang="en-US" sz="2000" kern="1200" dirty="0"/>
            <a:t> </a:t>
          </a:r>
          <a:r>
            <a:rPr lang="vi-VN" sz="2000" kern="1200" dirty="0" err="1"/>
            <a:t>điền</a:t>
          </a:r>
          <a:r>
            <a:rPr lang="vi-VN" sz="2000" kern="1200" dirty="0"/>
            <a:t> </a:t>
          </a:r>
          <a:r>
            <a:rPr lang="vi-VN" sz="2000" kern="1200" dirty="0" err="1"/>
            <a:t>đầy</a:t>
          </a:r>
          <a:r>
            <a:rPr lang="vi-VN" sz="2000" kern="1200" dirty="0"/>
            <a:t> </a:t>
          </a:r>
          <a:r>
            <a:rPr lang="vi-VN" sz="2000" kern="1200" dirty="0" err="1"/>
            <a:t>đủ</a:t>
          </a:r>
          <a:r>
            <a:rPr lang="vi-VN" sz="2000" kern="1200" dirty="0"/>
            <a:t> thông tin</a:t>
          </a:r>
          <a:r>
            <a:rPr lang="en-US" sz="2000" kern="1200" dirty="0"/>
            <a:t>: </a:t>
          </a:r>
          <a:r>
            <a:rPr lang="en-US" sz="2000" kern="1200" dirty="0" err="1"/>
            <a:t>họ</a:t>
          </a:r>
          <a:r>
            <a:rPr lang="en-US" sz="2000" kern="1200" dirty="0"/>
            <a:t> </a:t>
          </a:r>
          <a:r>
            <a:rPr lang="en-US" sz="2000" kern="1200" dirty="0" err="1"/>
            <a:t>tên</a:t>
          </a:r>
          <a:r>
            <a:rPr lang="en-US" sz="2000" kern="1200" dirty="0"/>
            <a:t>, </a:t>
          </a:r>
          <a:r>
            <a:rPr lang="en-US" sz="2000" kern="1200" dirty="0" err="1"/>
            <a:t>địa</a:t>
          </a:r>
          <a:r>
            <a:rPr lang="en-US" sz="2000" kern="1200" dirty="0"/>
            <a:t> </a:t>
          </a:r>
          <a:r>
            <a:rPr lang="en-US" sz="2000" kern="1200" dirty="0" err="1"/>
            <a:t>chỉ</a:t>
          </a:r>
          <a:r>
            <a:rPr lang="en-US" sz="2000" kern="1200" dirty="0"/>
            <a:t>, </a:t>
          </a:r>
          <a:r>
            <a:rPr lang="en-US" sz="2000" kern="1200" dirty="0" err="1"/>
            <a:t>số</a:t>
          </a:r>
          <a:r>
            <a:rPr lang="en-US" sz="2000" kern="1200" dirty="0"/>
            <a:t> </a:t>
          </a:r>
          <a:r>
            <a:rPr lang="en-US" sz="2000" kern="1200" dirty="0" err="1"/>
            <a:t>điện</a:t>
          </a:r>
          <a:r>
            <a:rPr lang="en-US" sz="2000" kern="1200" dirty="0"/>
            <a:t> </a:t>
          </a:r>
          <a:r>
            <a:rPr lang="en-US" sz="2000" kern="1200" dirty="0" err="1"/>
            <a:t>thoại</a:t>
          </a:r>
          <a:r>
            <a:rPr lang="en-US" sz="2000" kern="1200" dirty="0"/>
            <a:t>, email.</a:t>
          </a:r>
        </a:p>
      </dsp:txBody>
      <dsp:txXfrm>
        <a:off x="380090" y="2748832"/>
        <a:ext cx="2706083" cy="1952552"/>
      </dsp:txXfrm>
    </dsp:sp>
    <dsp:sp modelId="{3837A0B8-D1A7-4C2D-BDE7-96CEBFFA280E}">
      <dsp:nvSpPr>
        <dsp:cNvPr id="0" name=""/>
        <dsp:cNvSpPr/>
      </dsp:nvSpPr>
      <dsp:spPr>
        <a:xfrm>
          <a:off x="3378086" y="1256529"/>
          <a:ext cx="2170400" cy="62438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Tra</a:t>
          </a:r>
          <a:r>
            <a:rPr lang="en-US" sz="2400" kern="1200" dirty="0"/>
            <a:t> </a:t>
          </a:r>
          <a:r>
            <a:rPr lang="en-US" sz="2400" kern="1200" dirty="0" err="1"/>
            <a:t>cứu</a:t>
          </a:r>
          <a:r>
            <a:rPr lang="en-US" sz="2400" kern="1200" dirty="0"/>
            <a:t> </a:t>
          </a:r>
          <a:r>
            <a:rPr lang="en-US" sz="2400" kern="1200" dirty="0" err="1"/>
            <a:t>sách</a:t>
          </a:r>
          <a:endParaRPr lang="en-US" sz="2400" kern="1200" dirty="0"/>
        </a:p>
      </dsp:txBody>
      <dsp:txXfrm>
        <a:off x="3378086" y="1256529"/>
        <a:ext cx="2170400" cy="624382"/>
      </dsp:txXfrm>
    </dsp:sp>
    <dsp:sp modelId="{C139ED4D-7F43-45CD-972E-6A81EAD70F08}">
      <dsp:nvSpPr>
        <dsp:cNvPr id="0" name=""/>
        <dsp:cNvSpPr/>
      </dsp:nvSpPr>
      <dsp:spPr>
        <a:xfrm>
          <a:off x="3799519" y="2592495"/>
          <a:ext cx="2960278" cy="203851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Tìm</a:t>
          </a:r>
          <a:r>
            <a:rPr lang="en-US" sz="2000" kern="1200" dirty="0"/>
            <a:t> </a:t>
          </a:r>
          <a:r>
            <a:rPr lang="en-US" sz="2000" kern="1200" dirty="0" err="1"/>
            <a:t>kiếm</a:t>
          </a:r>
          <a:r>
            <a:rPr lang="en-US" sz="2000" kern="1200" dirty="0"/>
            <a:t> </a:t>
          </a:r>
          <a:r>
            <a:rPr lang="en-US" sz="2000" kern="1200" dirty="0" err="1"/>
            <a:t>các</a:t>
          </a:r>
          <a:r>
            <a:rPr lang="en-US" sz="2000" kern="1200" dirty="0"/>
            <a:t> </a:t>
          </a:r>
          <a:r>
            <a:rPr lang="en-US" sz="2000" kern="1200" dirty="0" err="1"/>
            <a:t>sách</a:t>
          </a:r>
          <a:r>
            <a:rPr lang="en-US" sz="2000" kern="1200" dirty="0"/>
            <a:t> </a:t>
          </a:r>
          <a:r>
            <a:rPr lang="en-US" sz="2000" kern="1200" dirty="0" err="1"/>
            <a:t>đã</a:t>
          </a:r>
          <a:r>
            <a:rPr lang="en-US" sz="2000" kern="1200" dirty="0"/>
            <a:t> </a:t>
          </a:r>
          <a:r>
            <a:rPr lang="en-US" sz="2000" kern="1200" dirty="0" err="1"/>
            <a:t>có</a:t>
          </a:r>
          <a:r>
            <a:rPr lang="en-US" sz="2000" kern="1200" dirty="0"/>
            <a:t> </a:t>
          </a:r>
          <a:r>
            <a:rPr lang="en-US" sz="2000" kern="1200" dirty="0" err="1"/>
            <a:t>trên</a:t>
          </a:r>
          <a:r>
            <a:rPr lang="en-US" sz="2000" kern="1200" dirty="0"/>
            <a:t> website </a:t>
          </a:r>
          <a:r>
            <a:rPr lang="en-US" sz="2000" kern="1200" dirty="0" err="1"/>
            <a:t>với</a:t>
          </a:r>
          <a:r>
            <a:rPr lang="en-US" sz="2000" kern="1200" dirty="0"/>
            <a:t> </a:t>
          </a:r>
          <a:r>
            <a:rPr lang="en-US" sz="2000" kern="1200" dirty="0" err="1"/>
            <a:t>từ</a:t>
          </a:r>
          <a:r>
            <a:rPr lang="en-US" sz="2000" kern="1200" dirty="0"/>
            <a:t> </a:t>
          </a:r>
          <a:r>
            <a:rPr lang="en-US" sz="2000" kern="1200" dirty="0" err="1"/>
            <a:t>khóa</a:t>
          </a:r>
          <a:r>
            <a:rPr lang="en-US" sz="2000" kern="1200" dirty="0"/>
            <a:t> </a:t>
          </a:r>
          <a:r>
            <a:rPr lang="en-US" sz="2000" kern="1200" dirty="0" err="1"/>
            <a:t>liên</a:t>
          </a:r>
          <a:r>
            <a:rPr lang="en-US" sz="2000" kern="1200" dirty="0"/>
            <a:t> </a:t>
          </a:r>
          <a:r>
            <a:rPr lang="en-US" sz="2000" kern="1200" dirty="0" err="1"/>
            <a:t>quan</a:t>
          </a:r>
          <a:r>
            <a:rPr lang="en-US" sz="2000" kern="1200" dirty="0"/>
            <a:t> </a:t>
          </a:r>
          <a:r>
            <a:rPr lang="en-US" sz="2000" kern="1200" dirty="0" err="1"/>
            <a:t>là</a:t>
          </a:r>
          <a:r>
            <a:rPr lang="en-US" sz="2000" kern="1200" dirty="0"/>
            <a:t> </a:t>
          </a:r>
          <a:r>
            <a:rPr lang="en-US" sz="2000" kern="1200" dirty="0" err="1"/>
            <a:t>tên</a:t>
          </a:r>
          <a:r>
            <a:rPr lang="en-US" sz="2000" kern="1200" dirty="0"/>
            <a:t> </a:t>
          </a:r>
          <a:r>
            <a:rPr lang="en-US" sz="2000" kern="1200" dirty="0" err="1"/>
            <a:t>của</a:t>
          </a:r>
          <a:r>
            <a:rPr lang="en-US" sz="2000" kern="1200" dirty="0"/>
            <a:t> </a:t>
          </a:r>
          <a:r>
            <a:rPr lang="en-US" sz="2000" kern="1200" dirty="0" err="1"/>
            <a:t>sách</a:t>
          </a:r>
          <a:r>
            <a:rPr lang="en-US" sz="2000" kern="1200" dirty="0"/>
            <a:t> </a:t>
          </a:r>
          <a:r>
            <a:rPr lang="en-US" sz="2000" kern="1200" dirty="0" err="1"/>
            <a:t>hoặc</a:t>
          </a:r>
          <a:r>
            <a:rPr lang="en-US" sz="2000" kern="1200" dirty="0"/>
            <a:t> </a:t>
          </a:r>
          <a:r>
            <a:rPr lang="en-US" sz="2000" kern="1200" dirty="0" err="1"/>
            <a:t>tên</a:t>
          </a:r>
          <a:r>
            <a:rPr lang="en-US" sz="2000" kern="1200" dirty="0"/>
            <a:t> </a:t>
          </a:r>
          <a:r>
            <a:rPr lang="en-US" sz="2000" kern="1200" dirty="0" err="1"/>
            <a:t>tác</a:t>
          </a:r>
          <a:r>
            <a:rPr lang="en-US" sz="2000" kern="1200" dirty="0"/>
            <a:t> </a:t>
          </a:r>
          <a:r>
            <a:rPr lang="en-US" sz="2000" kern="1200" dirty="0" err="1"/>
            <a:t>giả</a:t>
          </a:r>
          <a:r>
            <a:rPr lang="en-US" sz="2000" kern="1200" dirty="0"/>
            <a:t>, </a:t>
          </a:r>
          <a:r>
            <a:rPr lang="en-US" sz="2000" kern="1200" dirty="0" err="1"/>
            <a:t>giá</a:t>
          </a:r>
          <a:r>
            <a:rPr lang="en-US" sz="2000" kern="1200" dirty="0"/>
            <a:t> </a:t>
          </a:r>
          <a:r>
            <a:rPr lang="en-US" sz="2000" kern="1200" dirty="0" err="1"/>
            <a:t>cả</a:t>
          </a:r>
          <a:r>
            <a:rPr lang="en-US" sz="2000" kern="1200" dirty="0"/>
            <a:t> , </a:t>
          </a:r>
          <a:r>
            <a:rPr lang="en-US" sz="2000" kern="1200" dirty="0" err="1"/>
            <a:t>thể</a:t>
          </a:r>
          <a:r>
            <a:rPr lang="en-US" sz="2000" kern="1200" dirty="0"/>
            <a:t> </a:t>
          </a:r>
          <a:r>
            <a:rPr lang="en-US" sz="2000" kern="1200" dirty="0" err="1"/>
            <a:t>loại</a:t>
          </a:r>
          <a:r>
            <a:rPr lang="en-US" sz="2000" kern="1200" dirty="0"/>
            <a:t>,…</a:t>
          </a:r>
        </a:p>
      </dsp:txBody>
      <dsp:txXfrm>
        <a:off x="3799519" y="2592495"/>
        <a:ext cx="2960278" cy="2038510"/>
      </dsp:txXfrm>
    </dsp:sp>
    <dsp:sp modelId="{ACF09484-8979-4729-84A8-E4EF383F7A02}">
      <dsp:nvSpPr>
        <dsp:cNvPr id="0" name=""/>
        <dsp:cNvSpPr/>
      </dsp:nvSpPr>
      <dsp:spPr>
        <a:xfrm>
          <a:off x="6748381" y="1184614"/>
          <a:ext cx="2090027" cy="62663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Đặt</a:t>
          </a:r>
          <a:r>
            <a:rPr lang="en-US" sz="2400" kern="1200" dirty="0"/>
            <a:t> </a:t>
          </a:r>
          <a:r>
            <a:rPr lang="en-US" sz="2400" kern="1200" dirty="0" err="1"/>
            <a:t>hàng</a:t>
          </a:r>
          <a:endParaRPr lang="en-US" sz="2400" kern="1200" dirty="0"/>
        </a:p>
      </dsp:txBody>
      <dsp:txXfrm>
        <a:off x="6748381" y="1184614"/>
        <a:ext cx="2090027" cy="626632"/>
      </dsp:txXfrm>
    </dsp:sp>
    <dsp:sp modelId="{A9C68F70-56F3-4DC5-9A38-77B85D09F47D}">
      <dsp:nvSpPr>
        <dsp:cNvPr id="0" name=""/>
        <dsp:cNvSpPr/>
      </dsp:nvSpPr>
      <dsp:spPr>
        <a:xfrm>
          <a:off x="7261013" y="2604448"/>
          <a:ext cx="3472560" cy="200335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Chọn</a:t>
          </a:r>
          <a:r>
            <a:rPr lang="en-US" sz="2000" kern="1200" dirty="0"/>
            <a:t> </a:t>
          </a:r>
          <a:r>
            <a:rPr lang="en-US" sz="2000" kern="1200" dirty="0" err="1"/>
            <a:t>sách</a:t>
          </a:r>
          <a:r>
            <a:rPr lang="en-US" sz="2000" kern="1200" dirty="0"/>
            <a:t> </a:t>
          </a:r>
          <a:r>
            <a:rPr lang="en-US" sz="2000" kern="1200" dirty="0" err="1"/>
            <a:t>thì</a:t>
          </a:r>
          <a:r>
            <a:rPr lang="en-US" sz="2000" kern="1200" dirty="0"/>
            <a:t> </a:t>
          </a:r>
          <a:r>
            <a:rPr lang="en-US" sz="2000" kern="1200" dirty="0" err="1"/>
            <a:t>sách</a:t>
          </a:r>
          <a:r>
            <a:rPr lang="en-US" sz="2000" kern="1200" dirty="0"/>
            <a:t> </a:t>
          </a:r>
          <a:r>
            <a:rPr lang="en-US" sz="2000" kern="1200" dirty="0" err="1"/>
            <a:t>sẽ</a:t>
          </a:r>
          <a:r>
            <a:rPr lang="en-US" sz="2000" kern="1200" dirty="0"/>
            <a:t> </a:t>
          </a:r>
          <a:r>
            <a:rPr lang="en-US" sz="2000" kern="1200" dirty="0" err="1"/>
            <a:t>được</a:t>
          </a:r>
          <a:r>
            <a:rPr lang="en-US" sz="2000" kern="1200" dirty="0"/>
            <a:t> </a:t>
          </a:r>
          <a:r>
            <a:rPr lang="en-US" sz="2000" kern="1200" dirty="0" err="1"/>
            <a:t>thêm</a:t>
          </a:r>
          <a:r>
            <a:rPr lang="en-US" sz="2000" kern="1200" dirty="0"/>
            <a:t> </a:t>
          </a:r>
          <a:r>
            <a:rPr lang="en-US" sz="2000" kern="1200" dirty="0" err="1"/>
            <a:t>vào</a:t>
          </a:r>
          <a:r>
            <a:rPr lang="en-US" sz="2000" kern="1200" dirty="0"/>
            <a:t> </a:t>
          </a:r>
          <a:r>
            <a:rPr lang="en-US" sz="2000" kern="1200" dirty="0" err="1"/>
            <a:t>giỏ</a:t>
          </a:r>
          <a:r>
            <a:rPr lang="en-US" sz="2000" kern="1200" dirty="0"/>
            <a:t> </a:t>
          </a:r>
          <a:r>
            <a:rPr lang="en-US" sz="2000" kern="1200" dirty="0" err="1"/>
            <a:t>hàng</a:t>
          </a:r>
          <a:r>
            <a:rPr lang="en-US" sz="2000" kern="1200" dirty="0"/>
            <a:t> </a:t>
          </a:r>
          <a:r>
            <a:rPr lang="en-US" sz="2000" kern="1200" dirty="0" err="1"/>
            <a:t>và</a:t>
          </a:r>
          <a:r>
            <a:rPr lang="en-US" sz="2000" kern="1200" dirty="0"/>
            <a:t> </a:t>
          </a:r>
          <a:r>
            <a:rPr lang="en-US" sz="2000" kern="1200" dirty="0" err="1"/>
            <a:t>cho</a:t>
          </a:r>
          <a:r>
            <a:rPr lang="en-US" sz="2000" kern="1200" dirty="0"/>
            <a:t> </a:t>
          </a:r>
          <a:r>
            <a:rPr lang="en-US" sz="2000" kern="1200" dirty="0" err="1"/>
            <a:t>phép</a:t>
          </a:r>
          <a:r>
            <a:rPr lang="en-US" sz="2000" kern="1200" dirty="0"/>
            <a:t> </a:t>
          </a:r>
          <a:r>
            <a:rPr lang="en-US" sz="2000" kern="1200" dirty="0" err="1"/>
            <a:t>khách</a:t>
          </a:r>
          <a:r>
            <a:rPr lang="en-US" sz="2000" kern="1200" dirty="0"/>
            <a:t> </a:t>
          </a:r>
          <a:r>
            <a:rPr lang="en-US" sz="2000" kern="1200" dirty="0" err="1"/>
            <a:t>hàng</a:t>
          </a:r>
          <a:r>
            <a:rPr lang="en-US" sz="2000" kern="1200" dirty="0"/>
            <a:t> </a:t>
          </a:r>
          <a:r>
            <a:rPr lang="en-US" sz="2000" kern="1200" dirty="0" err="1"/>
            <a:t>chọn</a:t>
          </a:r>
          <a:r>
            <a:rPr lang="en-US" sz="2000" kern="1200" dirty="0"/>
            <a:t> </a:t>
          </a:r>
          <a:r>
            <a:rPr lang="en-US" sz="2000" kern="1200" dirty="0" err="1"/>
            <a:t>số</a:t>
          </a:r>
          <a:r>
            <a:rPr lang="en-US" sz="2000" kern="1200" dirty="0"/>
            <a:t> </a:t>
          </a:r>
          <a:r>
            <a:rPr lang="en-US" sz="2000" kern="1200" dirty="0" err="1"/>
            <a:t>lượng</a:t>
          </a:r>
          <a:r>
            <a:rPr lang="en-US" sz="2000" kern="1200" dirty="0"/>
            <a:t>. </a:t>
          </a:r>
          <a:r>
            <a:rPr lang="en-US" sz="2000" kern="1200" dirty="0" err="1"/>
            <a:t>Trong</a:t>
          </a:r>
          <a:r>
            <a:rPr lang="en-US" sz="2000" kern="1200" dirty="0"/>
            <a:t> </a:t>
          </a:r>
          <a:r>
            <a:rPr lang="en-US" sz="2000" kern="1200" dirty="0" err="1"/>
            <a:t>chức</a:t>
          </a:r>
          <a:r>
            <a:rPr lang="en-US" sz="2000" kern="1200" dirty="0"/>
            <a:t> </a:t>
          </a:r>
          <a:r>
            <a:rPr lang="en-US" sz="2000" kern="1200" dirty="0" err="1"/>
            <a:t>năng</a:t>
          </a:r>
          <a:r>
            <a:rPr lang="en-US" sz="2000" kern="1200" dirty="0"/>
            <a:t> </a:t>
          </a:r>
          <a:r>
            <a:rPr lang="en-US" sz="2000" kern="1200" dirty="0" err="1"/>
            <a:t>giỏ</a:t>
          </a:r>
          <a:r>
            <a:rPr lang="en-US" sz="2000" kern="1200" dirty="0"/>
            <a:t> </a:t>
          </a:r>
          <a:r>
            <a:rPr lang="en-US" sz="2000" kern="1200" dirty="0" err="1"/>
            <a:t>hàng</a:t>
          </a:r>
          <a:r>
            <a:rPr lang="en-US" sz="2000" kern="1200" dirty="0"/>
            <a:t> </a:t>
          </a:r>
          <a:r>
            <a:rPr lang="en-US" sz="2000" kern="1200" dirty="0" err="1"/>
            <a:t>có</a:t>
          </a:r>
          <a:r>
            <a:rPr lang="en-US" sz="2000" kern="1200" dirty="0"/>
            <a:t> </a:t>
          </a:r>
          <a:r>
            <a:rPr lang="en-US" sz="2000" kern="1200" dirty="0" err="1"/>
            <a:t>nút</a:t>
          </a:r>
          <a:r>
            <a:rPr lang="en-US" sz="2000" kern="1200" dirty="0"/>
            <a:t> x </a:t>
          </a:r>
          <a:r>
            <a:rPr lang="en-US" sz="2000" kern="1200" dirty="0" err="1"/>
            <a:t>để</a:t>
          </a:r>
          <a:r>
            <a:rPr lang="en-US" sz="2000" kern="1200" dirty="0"/>
            <a:t> </a:t>
          </a:r>
          <a:r>
            <a:rPr lang="en-US" sz="2000" kern="1200" dirty="0" err="1"/>
            <a:t>khách</a:t>
          </a:r>
          <a:r>
            <a:rPr lang="en-US" sz="2000" kern="1200" dirty="0"/>
            <a:t> </a:t>
          </a:r>
          <a:r>
            <a:rPr lang="en-US" sz="2000" kern="1200" dirty="0" err="1"/>
            <a:t>hàng</a:t>
          </a:r>
          <a:r>
            <a:rPr lang="en-US" sz="2000" kern="1200" dirty="0"/>
            <a:t> </a:t>
          </a:r>
          <a:r>
            <a:rPr lang="en-US" sz="2000" kern="1200" dirty="0" err="1"/>
            <a:t>có</a:t>
          </a:r>
          <a:r>
            <a:rPr lang="en-US" sz="2000" kern="1200" dirty="0"/>
            <a:t> </a:t>
          </a:r>
          <a:r>
            <a:rPr lang="en-US" sz="2000" kern="1200" dirty="0" err="1"/>
            <a:t>thể</a:t>
          </a:r>
          <a:r>
            <a:rPr lang="en-US" sz="2000" kern="1200" dirty="0"/>
            <a:t> </a:t>
          </a:r>
          <a:r>
            <a:rPr lang="en-US" sz="2000" kern="1200" dirty="0" err="1"/>
            <a:t>xóa</a:t>
          </a:r>
          <a:r>
            <a:rPr lang="en-US" sz="2000" kern="1200" dirty="0"/>
            <a:t> </a:t>
          </a:r>
          <a:r>
            <a:rPr lang="en-US" sz="2000" kern="1200" dirty="0" err="1"/>
            <a:t>đơn</a:t>
          </a:r>
          <a:r>
            <a:rPr lang="en-US" sz="2000" kern="1200" dirty="0"/>
            <a:t> </a:t>
          </a:r>
          <a:r>
            <a:rPr lang="en-US" sz="2000" kern="1200" dirty="0" err="1"/>
            <a:t>hàng</a:t>
          </a:r>
          <a:r>
            <a:rPr lang="en-US" sz="2000" kern="1200" dirty="0"/>
            <a:t> </a:t>
          </a:r>
          <a:r>
            <a:rPr lang="en-US" sz="2000" kern="1200" dirty="0" err="1"/>
            <a:t>khỏi</a:t>
          </a:r>
          <a:r>
            <a:rPr lang="en-US" sz="2000" kern="1200" dirty="0"/>
            <a:t> </a:t>
          </a:r>
          <a:r>
            <a:rPr lang="en-US" sz="2000" kern="1200" dirty="0" err="1"/>
            <a:t>giỏ</a:t>
          </a:r>
          <a:r>
            <a:rPr lang="en-US" sz="2000" kern="1200" dirty="0"/>
            <a:t> </a:t>
          </a:r>
          <a:r>
            <a:rPr lang="en-US" sz="2000" kern="1200" dirty="0" err="1"/>
            <a:t>hàng</a:t>
          </a:r>
          <a:endParaRPr lang="en-US" sz="2000" kern="1200" dirty="0"/>
        </a:p>
      </dsp:txBody>
      <dsp:txXfrm>
        <a:off x="7261013" y="2604448"/>
        <a:ext cx="3472560" cy="20033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D1B495-01D4-4D51-AF90-69EAE049D430}">
      <dsp:nvSpPr>
        <dsp:cNvPr id="0" name=""/>
        <dsp:cNvSpPr/>
      </dsp:nvSpPr>
      <dsp:spPr>
        <a:xfrm>
          <a:off x="3573" y="2390029"/>
          <a:ext cx="1680031" cy="84001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solidFill>
                <a:schemeClr val="tx1"/>
              </a:solidFill>
            </a:rPr>
            <a:t>Nhân</a:t>
          </a:r>
          <a:r>
            <a:rPr lang="en-US" sz="2100" kern="1200" dirty="0">
              <a:solidFill>
                <a:schemeClr val="tx1"/>
              </a:solidFill>
            </a:rPr>
            <a:t> </a:t>
          </a:r>
          <a:r>
            <a:rPr lang="en-US" sz="2100" kern="1200" dirty="0" err="1">
              <a:solidFill>
                <a:schemeClr val="tx1"/>
              </a:solidFill>
            </a:rPr>
            <a:t>viên</a:t>
          </a:r>
          <a:endParaRPr lang="en-US" sz="2100" kern="1200" dirty="0">
            <a:solidFill>
              <a:schemeClr val="tx1"/>
            </a:solidFill>
          </a:endParaRPr>
        </a:p>
      </dsp:txBody>
      <dsp:txXfrm>
        <a:off x="28176" y="2414632"/>
        <a:ext cx="1630825" cy="790809"/>
      </dsp:txXfrm>
    </dsp:sp>
    <dsp:sp modelId="{51FDECBD-5D4C-4B65-882B-6B981BE731DA}">
      <dsp:nvSpPr>
        <dsp:cNvPr id="0" name=""/>
        <dsp:cNvSpPr/>
      </dsp:nvSpPr>
      <dsp:spPr>
        <a:xfrm rot="18203615">
          <a:off x="1383504" y="2238064"/>
          <a:ext cx="1334929" cy="29399"/>
        </a:xfrm>
        <a:custGeom>
          <a:avLst/>
          <a:gdLst/>
          <a:ahLst/>
          <a:cxnLst/>
          <a:rect l="0" t="0" r="0" b="0"/>
          <a:pathLst>
            <a:path>
              <a:moveTo>
                <a:pt x="0" y="14699"/>
              </a:moveTo>
              <a:lnTo>
                <a:pt x="1334929" y="1469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17595" y="2219391"/>
        <a:ext cx="66746" cy="66746"/>
      </dsp:txXfrm>
    </dsp:sp>
    <dsp:sp modelId="{C0B71975-FE69-46FC-9001-2DAEF7F8F6F3}">
      <dsp:nvSpPr>
        <dsp:cNvPr id="0" name=""/>
        <dsp:cNvSpPr/>
      </dsp:nvSpPr>
      <dsp:spPr>
        <a:xfrm>
          <a:off x="2418332" y="1275484"/>
          <a:ext cx="1680031" cy="84001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solidFill>
                <a:schemeClr val="tx1"/>
              </a:solidFill>
            </a:rPr>
            <a:t>Tra</a:t>
          </a:r>
          <a:r>
            <a:rPr lang="en-US" sz="2100" kern="1200" dirty="0">
              <a:solidFill>
                <a:schemeClr val="tx1"/>
              </a:solidFill>
            </a:rPr>
            <a:t> </a:t>
          </a:r>
          <a:r>
            <a:rPr lang="en-US" sz="2100" kern="1200" dirty="0" err="1">
              <a:solidFill>
                <a:schemeClr val="tx1"/>
              </a:solidFill>
            </a:rPr>
            <a:t>cứu</a:t>
          </a:r>
          <a:r>
            <a:rPr lang="en-US" sz="2100" kern="1200" dirty="0">
              <a:solidFill>
                <a:schemeClr val="tx1"/>
              </a:solidFill>
            </a:rPr>
            <a:t> </a:t>
          </a:r>
          <a:r>
            <a:rPr lang="en-US" sz="2100" kern="1200" dirty="0" err="1">
              <a:solidFill>
                <a:schemeClr val="tx1"/>
              </a:solidFill>
            </a:rPr>
            <a:t>sách</a:t>
          </a:r>
          <a:endParaRPr lang="en-US" sz="2100" kern="1200" dirty="0">
            <a:solidFill>
              <a:schemeClr val="tx1"/>
            </a:solidFill>
          </a:endParaRPr>
        </a:p>
      </dsp:txBody>
      <dsp:txXfrm>
        <a:off x="2442935" y="1300087"/>
        <a:ext cx="1630825" cy="790809"/>
      </dsp:txXfrm>
    </dsp:sp>
    <dsp:sp modelId="{0077AF77-304A-48E2-87AD-60C0E6D97FE8}">
      <dsp:nvSpPr>
        <dsp:cNvPr id="0" name=""/>
        <dsp:cNvSpPr/>
      </dsp:nvSpPr>
      <dsp:spPr>
        <a:xfrm rot="45026">
          <a:off x="4098335" y="1685063"/>
          <a:ext cx="652277" cy="29399"/>
        </a:xfrm>
        <a:custGeom>
          <a:avLst/>
          <a:gdLst/>
          <a:ahLst/>
          <a:cxnLst/>
          <a:rect l="0" t="0" r="0" b="0"/>
          <a:pathLst>
            <a:path>
              <a:moveTo>
                <a:pt x="0" y="14699"/>
              </a:moveTo>
              <a:lnTo>
                <a:pt x="652277" y="1469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408167" y="1683456"/>
        <a:ext cx="32613" cy="32613"/>
      </dsp:txXfrm>
    </dsp:sp>
    <dsp:sp modelId="{1976BA15-5CBC-4665-BA84-831ECF5A5135}">
      <dsp:nvSpPr>
        <dsp:cNvPr id="0" name=""/>
        <dsp:cNvSpPr/>
      </dsp:nvSpPr>
      <dsp:spPr>
        <a:xfrm>
          <a:off x="4750585" y="807007"/>
          <a:ext cx="5625500" cy="179405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solidFill>
                <a:schemeClr val="tx1"/>
              </a:solidFill>
            </a:rPr>
            <a:t>Tìm</a:t>
          </a:r>
          <a:r>
            <a:rPr lang="en-US" sz="2100" kern="1200" dirty="0">
              <a:solidFill>
                <a:schemeClr val="tx1"/>
              </a:solidFill>
            </a:rPr>
            <a:t> </a:t>
          </a:r>
          <a:r>
            <a:rPr lang="en-US" sz="2100" kern="1200" dirty="0" err="1">
              <a:solidFill>
                <a:schemeClr val="tx1"/>
              </a:solidFill>
            </a:rPr>
            <a:t>kiếm</a:t>
          </a:r>
          <a:r>
            <a:rPr lang="en-US" sz="2100" kern="1200" dirty="0">
              <a:solidFill>
                <a:schemeClr val="tx1"/>
              </a:solidFill>
            </a:rPr>
            <a:t> </a:t>
          </a:r>
          <a:r>
            <a:rPr lang="en-US" sz="2100" kern="1200" dirty="0" err="1">
              <a:solidFill>
                <a:schemeClr val="tx1"/>
              </a:solidFill>
            </a:rPr>
            <a:t>các</a:t>
          </a:r>
          <a:r>
            <a:rPr lang="en-US" sz="2100" kern="1200" dirty="0">
              <a:solidFill>
                <a:schemeClr val="tx1"/>
              </a:solidFill>
            </a:rPr>
            <a:t> </a:t>
          </a:r>
          <a:r>
            <a:rPr lang="en-US" sz="2100" kern="1200" dirty="0" err="1">
              <a:solidFill>
                <a:schemeClr val="tx1"/>
              </a:solidFill>
            </a:rPr>
            <a:t>sách</a:t>
          </a:r>
          <a:r>
            <a:rPr lang="en-US" sz="2100" kern="1200" dirty="0">
              <a:solidFill>
                <a:schemeClr val="tx1"/>
              </a:solidFill>
            </a:rPr>
            <a:t> </a:t>
          </a:r>
          <a:r>
            <a:rPr lang="en-US" sz="2100" kern="1200" dirty="0" err="1">
              <a:solidFill>
                <a:schemeClr val="tx1"/>
              </a:solidFill>
            </a:rPr>
            <a:t>đã</a:t>
          </a:r>
          <a:r>
            <a:rPr lang="en-US" sz="2100" kern="1200" dirty="0">
              <a:solidFill>
                <a:schemeClr val="tx1"/>
              </a:solidFill>
            </a:rPr>
            <a:t> </a:t>
          </a:r>
          <a:r>
            <a:rPr lang="en-US" sz="2100" kern="1200" dirty="0" err="1">
              <a:solidFill>
                <a:schemeClr val="tx1"/>
              </a:solidFill>
            </a:rPr>
            <a:t>có</a:t>
          </a:r>
          <a:r>
            <a:rPr lang="en-US" sz="2100" kern="1200" dirty="0">
              <a:solidFill>
                <a:schemeClr val="tx1"/>
              </a:solidFill>
            </a:rPr>
            <a:t> </a:t>
          </a:r>
          <a:r>
            <a:rPr lang="en-US" sz="2100" kern="1200" dirty="0" err="1">
              <a:solidFill>
                <a:schemeClr val="tx1"/>
              </a:solidFill>
            </a:rPr>
            <a:t>trên</a:t>
          </a:r>
          <a:r>
            <a:rPr lang="en-US" sz="2100" kern="1200" dirty="0">
              <a:solidFill>
                <a:schemeClr val="tx1"/>
              </a:solidFill>
            </a:rPr>
            <a:t> website </a:t>
          </a:r>
          <a:r>
            <a:rPr lang="en-US" sz="2100" kern="1200" dirty="0" err="1">
              <a:solidFill>
                <a:schemeClr val="tx1"/>
              </a:solidFill>
            </a:rPr>
            <a:t>với</a:t>
          </a:r>
          <a:r>
            <a:rPr lang="en-US" sz="2100" kern="1200" dirty="0">
              <a:solidFill>
                <a:schemeClr val="tx1"/>
              </a:solidFill>
            </a:rPr>
            <a:t> </a:t>
          </a:r>
          <a:r>
            <a:rPr lang="en-US" sz="2100" kern="1200" dirty="0" err="1">
              <a:solidFill>
                <a:schemeClr val="tx1"/>
              </a:solidFill>
            </a:rPr>
            <a:t>từ</a:t>
          </a:r>
          <a:r>
            <a:rPr lang="en-US" sz="2100" kern="1200" dirty="0">
              <a:solidFill>
                <a:schemeClr val="tx1"/>
              </a:solidFill>
            </a:rPr>
            <a:t> </a:t>
          </a:r>
          <a:r>
            <a:rPr lang="en-US" sz="2100" kern="1200" dirty="0" err="1">
              <a:solidFill>
                <a:schemeClr val="tx1"/>
              </a:solidFill>
            </a:rPr>
            <a:t>khóa</a:t>
          </a:r>
          <a:r>
            <a:rPr lang="en-US" sz="2100" kern="1200" dirty="0">
              <a:solidFill>
                <a:schemeClr val="tx1"/>
              </a:solidFill>
            </a:rPr>
            <a:t> </a:t>
          </a:r>
          <a:r>
            <a:rPr lang="en-US" sz="2100" kern="1200" dirty="0" err="1">
              <a:solidFill>
                <a:schemeClr val="tx1"/>
              </a:solidFill>
            </a:rPr>
            <a:t>liên</a:t>
          </a:r>
          <a:r>
            <a:rPr lang="en-US" sz="2100" kern="1200" dirty="0">
              <a:solidFill>
                <a:schemeClr val="tx1"/>
              </a:solidFill>
            </a:rPr>
            <a:t> </a:t>
          </a:r>
          <a:r>
            <a:rPr lang="en-US" sz="2100" kern="1200" dirty="0" err="1">
              <a:solidFill>
                <a:schemeClr val="tx1"/>
              </a:solidFill>
            </a:rPr>
            <a:t>quan</a:t>
          </a:r>
          <a:r>
            <a:rPr lang="en-US" sz="2100" kern="1200" dirty="0">
              <a:solidFill>
                <a:schemeClr val="tx1"/>
              </a:solidFill>
            </a:rPr>
            <a:t> </a:t>
          </a:r>
          <a:r>
            <a:rPr lang="en-US" sz="2100" kern="1200" dirty="0" err="1">
              <a:solidFill>
                <a:schemeClr val="tx1"/>
              </a:solidFill>
            </a:rPr>
            <a:t>là</a:t>
          </a:r>
          <a:r>
            <a:rPr lang="en-US" sz="2100" kern="1200" dirty="0">
              <a:solidFill>
                <a:schemeClr val="tx1"/>
              </a:solidFill>
            </a:rPr>
            <a:t> </a:t>
          </a:r>
          <a:r>
            <a:rPr lang="en-US" sz="2100" kern="1200" dirty="0" err="1">
              <a:solidFill>
                <a:schemeClr val="tx1"/>
              </a:solidFill>
            </a:rPr>
            <a:t>tên</a:t>
          </a:r>
          <a:r>
            <a:rPr lang="en-US" sz="2100" kern="1200" dirty="0">
              <a:solidFill>
                <a:schemeClr val="tx1"/>
              </a:solidFill>
            </a:rPr>
            <a:t> </a:t>
          </a:r>
          <a:r>
            <a:rPr lang="en-US" sz="2100" kern="1200" dirty="0" err="1">
              <a:solidFill>
                <a:schemeClr val="tx1"/>
              </a:solidFill>
            </a:rPr>
            <a:t>của</a:t>
          </a:r>
          <a:r>
            <a:rPr lang="en-US" sz="2100" kern="1200" dirty="0">
              <a:solidFill>
                <a:schemeClr val="tx1"/>
              </a:solidFill>
            </a:rPr>
            <a:t> </a:t>
          </a:r>
          <a:r>
            <a:rPr lang="en-US" sz="2100" kern="1200" dirty="0" err="1">
              <a:solidFill>
                <a:schemeClr val="tx1"/>
              </a:solidFill>
            </a:rPr>
            <a:t>sách</a:t>
          </a:r>
          <a:r>
            <a:rPr lang="en-US" sz="2100" kern="1200" dirty="0">
              <a:solidFill>
                <a:schemeClr val="tx1"/>
              </a:solidFill>
            </a:rPr>
            <a:t> </a:t>
          </a:r>
          <a:r>
            <a:rPr lang="en-US" sz="2100" kern="1200" dirty="0" err="1">
              <a:solidFill>
                <a:schemeClr val="tx1"/>
              </a:solidFill>
            </a:rPr>
            <a:t>hoặc</a:t>
          </a:r>
          <a:r>
            <a:rPr lang="en-US" sz="2100" kern="1200" dirty="0">
              <a:solidFill>
                <a:schemeClr val="tx1"/>
              </a:solidFill>
            </a:rPr>
            <a:t> </a:t>
          </a:r>
          <a:r>
            <a:rPr lang="en-US" sz="2100" kern="1200" dirty="0" err="1">
              <a:solidFill>
                <a:schemeClr val="tx1"/>
              </a:solidFill>
            </a:rPr>
            <a:t>tên</a:t>
          </a:r>
          <a:r>
            <a:rPr lang="en-US" sz="2100" kern="1200" dirty="0">
              <a:solidFill>
                <a:schemeClr val="tx1"/>
              </a:solidFill>
            </a:rPr>
            <a:t> </a:t>
          </a:r>
          <a:r>
            <a:rPr lang="en-US" sz="2100" kern="1200" dirty="0" err="1">
              <a:solidFill>
                <a:schemeClr val="tx1"/>
              </a:solidFill>
            </a:rPr>
            <a:t>tác</a:t>
          </a:r>
          <a:r>
            <a:rPr lang="en-US" sz="2100" kern="1200" dirty="0">
              <a:solidFill>
                <a:schemeClr val="tx1"/>
              </a:solidFill>
            </a:rPr>
            <a:t> </a:t>
          </a:r>
          <a:r>
            <a:rPr lang="en-US" sz="2100" kern="1200" dirty="0" err="1">
              <a:solidFill>
                <a:schemeClr val="tx1"/>
              </a:solidFill>
            </a:rPr>
            <a:t>giả</a:t>
          </a:r>
          <a:r>
            <a:rPr lang="en-US" sz="2100" kern="1200" dirty="0">
              <a:solidFill>
                <a:schemeClr val="tx1"/>
              </a:solidFill>
            </a:rPr>
            <a:t>, </a:t>
          </a:r>
          <a:r>
            <a:rPr lang="en-US" sz="2100" kern="1200" dirty="0" err="1">
              <a:solidFill>
                <a:schemeClr val="tx1"/>
              </a:solidFill>
            </a:rPr>
            <a:t>giá</a:t>
          </a:r>
          <a:r>
            <a:rPr lang="en-US" sz="2100" kern="1200" dirty="0">
              <a:solidFill>
                <a:schemeClr val="tx1"/>
              </a:solidFill>
            </a:rPr>
            <a:t> </a:t>
          </a:r>
          <a:r>
            <a:rPr lang="en-US" sz="2100" kern="1200" dirty="0" err="1">
              <a:solidFill>
                <a:schemeClr val="tx1"/>
              </a:solidFill>
            </a:rPr>
            <a:t>cả</a:t>
          </a:r>
          <a:r>
            <a:rPr lang="en-US" sz="2100" kern="1200" dirty="0">
              <a:solidFill>
                <a:schemeClr val="tx1"/>
              </a:solidFill>
            </a:rPr>
            <a:t> , </a:t>
          </a:r>
          <a:r>
            <a:rPr lang="en-US" sz="2100" kern="1200" dirty="0" err="1">
              <a:solidFill>
                <a:schemeClr val="tx1"/>
              </a:solidFill>
            </a:rPr>
            <a:t>thể</a:t>
          </a:r>
          <a:r>
            <a:rPr lang="en-US" sz="2100" kern="1200" dirty="0">
              <a:solidFill>
                <a:schemeClr val="tx1"/>
              </a:solidFill>
            </a:rPr>
            <a:t> </a:t>
          </a:r>
          <a:r>
            <a:rPr lang="en-US" sz="2100" kern="1200" dirty="0" err="1">
              <a:solidFill>
                <a:schemeClr val="tx1"/>
              </a:solidFill>
            </a:rPr>
            <a:t>loại</a:t>
          </a:r>
          <a:r>
            <a:rPr lang="en-US" sz="2100" kern="1200" dirty="0">
              <a:solidFill>
                <a:schemeClr val="tx1"/>
              </a:solidFill>
            </a:rPr>
            <a:t>,…</a:t>
          </a:r>
        </a:p>
      </dsp:txBody>
      <dsp:txXfrm>
        <a:off x="4803131" y="859553"/>
        <a:ext cx="5520408" cy="1688962"/>
      </dsp:txXfrm>
    </dsp:sp>
    <dsp:sp modelId="{010C9954-2723-4362-A8BD-B9A4A721BC35}">
      <dsp:nvSpPr>
        <dsp:cNvPr id="0" name=""/>
        <dsp:cNvSpPr/>
      </dsp:nvSpPr>
      <dsp:spPr>
        <a:xfrm rot="2822077">
          <a:off x="1526612" y="3156097"/>
          <a:ext cx="985997" cy="29399"/>
        </a:xfrm>
        <a:custGeom>
          <a:avLst/>
          <a:gdLst/>
          <a:ahLst/>
          <a:cxnLst/>
          <a:rect l="0" t="0" r="0" b="0"/>
          <a:pathLst>
            <a:path>
              <a:moveTo>
                <a:pt x="0" y="14699"/>
              </a:moveTo>
              <a:lnTo>
                <a:pt x="985997" y="1469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94961" y="3146146"/>
        <a:ext cx="49299" cy="49299"/>
      </dsp:txXfrm>
    </dsp:sp>
    <dsp:sp modelId="{081D55B2-C3EA-42C2-A7A9-DFBE5F370154}">
      <dsp:nvSpPr>
        <dsp:cNvPr id="0" name=""/>
        <dsp:cNvSpPr/>
      </dsp:nvSpPr>
      <dsp:spPr>
        <a:xfrm>
          <a:off x="2355617" y="3111548"/>
          <a:ext cx="1680031" cy="84001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solidFill>
                <a:schemeClr val="tx1"/>
              </a:solidFill>
            </a:rPr>
            <a:t>Duyệt</a:t>
          </a:r>
          <a:r>
            <a:rPr lang="en-US" sz="2100" kern="1200" dirty="0">
              <a:solidFill>
                <a:schemeClr val="tx1"/>
              </a:solidFill>
            </a:rPr>
            <a:t> </a:t>
          </a:r>
          <a:r>
            <a:rPr lang="en-US" sz="2100" kern="1200" dirty="0" err="1">
              <a:solidFill>
                <a:schemeClr val="tx1"/>
              </a:solidFill>
            </a:rPr>
            <a:t>đơn</a:t>
          </a:r>
          <a:r>
            <a:rPr lang="en-US" sz="2100" kern="1200" dirty="0">
              <a:solidFill>
                <a:schemeClr val="tx1"/>
              </a:solidFill>
            </a:rPr>
            <a:t> </a:t>
          </a:r>
          <a:r>
            <a:rPr lang="en-US" sz="2100" kern="1200" dirty="0" err="1">
              <a:solidFill>
                <a:schemeClr val="tx1"/>
              </a:solidFill>
            </a:rPr>
            <a:t>hàng</a:t>
          </a:r>
          <a:endParaRPr lang="en-US" sz="2100" kern="1200" dirty="0">
            <a:solidFill>
              <a:schemeClr val="tx1"/>
            </a:solidFill>
          </a:endParaRPr>
        </a:p>
      </dsp:txBody>
      <dsp:txXfrm>
        <a:off x="2380220" y="3136151"/>
        <a:ext cx="1630825" cy="790809"/>
      </dsp:txXfrm>
    </dsp:sp>
    <dsp:sp modelId="{0117CFD4-7647-48D0-8AC4-41ADF1E8A1F8}">
      <dsp:nvSpPr>
        <dsp:cNvPr id="0" name=""/>
        <dsp:cNvSpPr/>
      </dsp:nvSpPr>
      <dsp:spPr>
        <a:xfrm>
          <a:off x="4035648" y="3516856"/>
          <a:ext cx="672012" cy="29399"/>
        </a:xfrm>
        <a:custGeom>
          <a:avLst/>
          <a:gdLst/>
          <a:ahLst/>
          <a:cxnLst/>
          <a:rect l="0" t="0" r="0" b="0"/>
          <a:pathLst>
            <a:path>
              <a:moveTo>
                <a:pt x="0" y="14699"/>
              </a:moveTo>
              <a:lnTo>
                <a:pt x="672012" y="1469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54854" y="3514755"/>
        <a:ext cx="33600" cy="33600"/>
      </dsp:txXfrm>
    </dsp:sp>
    <dsp:sp modelId="{34D7711D-7650-43E3-A958-006089E4A483}">
      <dsp:nvSpPr>
        <dsp:cNvPr id="0" name=""/>
        <dsp:cNvSpPr/>
      </dsp:nvSpPr>
      <dsp:spPr>
        <a:xfrm>
          <a:off x="4707660" y="3111548"/>
          <a:ext cx="5710022" cy="840015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100" kern="1200" dirty="0">
              <a:solidFill>
                <a:schemeClr val="tx1"/>
              </a:solidFill>
            </a:rPr>
            <a:t>Khi </a:t>
          </a:r>
          <a:r>
            <a:rPr lang="en-US" sz="2100" kern="1200" dirty="0" err="1">
              <a:solidFill>
                <a:schemeClr val="tx1"/>
              </a:solidFill>
            </a:rPr>
            <a:t>đã</a:t>
          </a:r>
          <a:r>
            <a:rPr lang="en-US" sz="2100" kern="1200" dirty="0">
              <a:solidFill>
                <a:schemeClr val="tx1"/>
              </a:solidFill>
            </a:rPr>
            <a:t> </a:t>
          </a:r>
          <a:r>
            <a:rPr lang="vi-VN" sz="2100" kern="1200" dirty="0" err="1">
              <a:solidFill>
                <a:schemeClr val="tx1"/>
              </a:solidFill>
            </a:rPr>
            <a:t>xác</a:t>
          </a:r>
          <a:r>
            <a:rPr lang="vi-VN" sz="2100" kern="1200" dirty="0">
              <a:solidFill>
                <a:schemeClr val="tx1"/>
              </a:solidFill>
            </a:rPr>
            <a:t> </a:t>
          </a:r>
          <a:r>
            <a:rPr lang="vi-VN" sz="2100" kern="1200" dirty="0" err="1">
              <a:solidFill>
                <a:schemeClr val="tx1"/>
              </a:solidFill>
            </a:rPr>
            <a:t>nhận</a:t>
          </a:r>
          <a:r>
            <a:rPr lang="vi-VN" sz="2100" kern="1200" dirty="0">
              <a:solidFill>
                <a:schemeClr val="tx1"/>
              </a:solidFill>
            </a:rPr>
            <a:t> </a:t>
          </a:r>
          <a:r>
            <a:rPr lang="vi-VN" sz="2100" kern="1200" dirty="0" err="1">
              <a:solidFill>
                <a:schemeClr val="tx1"/>
              </a:solidFill>
            </a:rPr>
            <a:t>thì</a:t>
          </a:r>
          <a:r>
            <a:rPr lang="vi-VN" sz="2100" kern="1200" dirty="0">
              <a:solidFill>
                <a:schemeClr val="tx1"/>
              </a:solidFill>
            </a:rPr>
            <a:t> thông tin </a:t>
          </a:r>
          <a:r>
            <a:rPr lang="vi-VN" sz="2100" kern="1200" dirty="0" err="1">
              <a:solidFill>
                <a:schemeClr val="tx1"/>
              </a:solidFill>
            </a:rPr>
            <a:t>của</a:t>
          </a:r>
          <a:r>
            <a:rPr lang="vi-VN" sz="2100" kern="1200" dirty="0">
              <a:solidFill>
                <a:schemeClr val="tx1"/>
              </a:solidFill>
            </a:rPr>
            <a:t> </a:t>
          </a:r>
          <a:r>
            <a:rPr lang="vi-VN" sz="2100" kern="1200" dirty="0" err="1">
              <a:solidFill>
                <a:schemeClr val="tx1"/>
              </a:solidFill>
            </a:rPr>
            <a:t>khách</a:t>
          </a:r>
          <a:r>
            <a:rPr lang="vi-VN" sz="2100" kern="1200" dirty="0">
              <a:solidFill>
                <a:schemeClr val="tx1"/>
              </a:solidFill>
            </a:rPr>
            <a:t> </a:t>
          </a:r>
          <a:r>
            <a:rPr lang="vi-VN" sz="2100" kern="1200" dirty="0" err="1">
              <a:solidFill>
                <a:schemeClr val="tx1"/>
              </a:solidFill>
            </a:rPr>
            <a:t>hàng</a:t>
          </a:r>
          <a:r>
            <a:rPr lang="vi-VN" sz="2100" kern="1200" dirty="0">
              <a:solidFill>
                <a:schemeClr val="tx1"/>
              </a:solidFill>
            </a:rPr>
            <a:t> </a:t>
          </a:r>
          <a:r>
            <a:rPr lang="vi-VN" sz="2100" kern="1200" dirty="0" err="1">
              <a:solidFill>
                <a:schemeClr val="tx1"/>
              </a:solidFill>
            </a:rPr>
            <a:t>được</a:t>
          </a:r>
          <a:r>
            <a:rPr lang="vi-VN" sz="2100" kern="1200" dirty="0">
              <a:solidFill>
                <a:schemeClr val="tx1"/>
              </a:solidFill>
            </a:rPr>
            <a:t> lưu </a:t>
          </a:r>
          <a:r>
            <a:rPr lang="vi-VN" sz="2100" kern="1200" dirty="0" err="1">
              <a:solidFill>
                <a:schemeClr val="tx1"/>
              </a:solidFill>
            </a:rPr>
            <a:t>và</a:t>
          </a:r>
          <a:r>
            <a:rPr lang="vi-VN" sz="2100" kern="1200" dirty="0">
              <a:solidFill>
                <a:schemeClr val="tx1"/>
              </a:solidFill>
            </a:rPr>
            <a:t> hi</a:t>
          </a:r>
          <a:r>
            <a:rPr lang="en-US" sz="2100" kern="1200" dirty="0" err="1">
              <a:solidFill>
                <a:schemeClr val="tx1"/>
              </a:solidFill>
            </a:rPr>
            <a:t>ển</a:t>
          </a:r>
          <a:r>
            <a:rPr lang="en-US" sz="2100" kern="1200" dirty="0">
              <a:solidFill>
                <a:schemeClr val="tx1"/>
              </a:solidFill>
            </a:rPr>
            <a:t> </a:t>
          </a:r>
          <a:r>
            <a:rPr lang="en-US" sz="2100" kern="1200" dirty="0" err="1">
              <a:solidFill>
                <a:schemeClr val="tx1"/>
              </a:solidFill>
            </a:rPr>
            <a:t>thị</a:t>
          </a:r>
          <a:r>
            <a:rPr lang="vi-VN" sz="2100" kern="1200" dirty="0">
              <a:solidFill>
                <a:schemeClr val="tx1"/>
              </a:solidFill>
            </a:rPr>
            <a:t> ra </a:t>
          </a:r>
          <a:r>
            <a:rPr lang="vi-VN" sz="2100" kern="1200" dirty="0" err="1">
              <a:solidFill>
                <a:schemeClr val="tx1"/>
              </a:solidFill>
            </a:rPr>
            <a:t>mẫu</a:t>
          </a:r>
          <a:r>
            <a:rPr lang="vi-VN" sz="2100" kern="1200" dirty="0">
              <a:solidFill>
                <a:schemeClr val="tx1"/>
              </a:solidFill>
            </a:rPr>
            <a:t> </a:t>
          </a:r>
          <a:r>
            <a:rPr lang="vi-VN" sz="2100" kern="1200" dirty="0" err="1">
              <a:solidFill>
                <a:schemeClr val="tx1"/>
              </a:solidFill>
            </a:rPr>
            <a:t>hóa</a:t>
          </a:r>
          <a:r>
            <a:rPr lang="en-US" sz="2100" kern="1200" dirty="0">
              <a:solidFill>
                <a:schemeClr val="tx1"/>
              </a:solidFill>
            </a:rPr>
            <a:t> </a:t>
          </a:r>
          <a:r>
            <a:rPr lang="en-US" sz="2100" kern="1200" dirty="0" err="1">
              <a:solidFill>
                <a:schemeClr val="tx1"/>
              </a:solidFill>
            </a:rPr>
            <a:t>đơn</a:t>
          </a:r>
          <a:endParaRPr lang="en-US" sz="2100" kern="1200" dirty="0">
            <a:solidFill>
              <a:schemeClr val="tx1"/>
            </a:solidFill>
          </a:endParaRPr>
        </a:p>
      </dsp:txBody>
      <dsp:txXfrm>
        <a:off x="4732263" y="3136151"/>
        <a:ext cx="5660816" cy="7908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71287-DFCF-466D-B249-BF0CF0F9A0CB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5E394E-8B0F-4B59-8762-593C2B24E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820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1abfbaf28_3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1abfbaf28_3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8d3b44f0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8d3b44f0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58d3b44f0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58d3b44f0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58d3b44f0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58d3b44f0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0538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8d3b44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8d3b44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D727A26-1F45-4DEA-AD57-7748B461F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27C8BC59-14FF-4F49-9FB1-12E14EB10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B8B9D7DA-A88F-497A-8BF9-9BE69D4C5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59826-14E3-4B64-BCB5-9A654246232C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8E13B80-4534-42BF-B987-C5B1CC76C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DB270356-A7AD-4BF2-8405-461F409D8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3D2FA-3E0C-4447-AAF5-155664591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01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679B7FB9-4E4F-45E5-BF0C-4CA171BB9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3632D9A6-7855-489E-AC2E-49755DA4A9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482BDF0A-0F89-457D-AC88-1BF63CC2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59826-14E3-4B64-BCB5-9A654246232C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33F34AD2-C5B6-498F-8485-67508CC46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70191836-4231-4837-9EA5-E2D3AC723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3D2FA-3E0C-4447-AAF5-155664591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291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9FC874F3-0B48-4C5A-A598-52C877B475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2A420805-F74F-4526-A874-2DE6CE9A1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BE1D9513-AA8F-4F01-87C4-41BAC25D5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59826-14E3-4B64-BCB5-9A654246232C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E4DEDDE3-F058-4507-8315-E00D676D7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10609647-7EC4-4F54-B4EB-17E456A4B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3D2FA-3E0C-4447-AAF5-155664591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64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14641" y="1858265"/>
            <a:ext cx="9182400" cy="23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894241" y="3911363"/>
            <a:ext cx="5802800" cy="9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58550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856067" y="2846400"/>
            <a:ext cx="7077600" cy="19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8568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Section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573337" y="1796051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573337" y="1380284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573337" y="365731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99019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514500" y="2798200"/>
            <a:ext cx="31632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520395" y="268871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920595" y="875304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824597" y="725931"/>
            <a:ext cx="1476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807208" y="2021077"/>
            <a:ext cx="1476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807208" y="3316224"/>
            <a:ext cx="1476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7896011" y="2790184"/>
            <a:ext cx="14296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7896011" y="4149781"/>
            <a:ext cx="14296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7896011" y="5509377"/>
            <a:ext cx="14296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520395" y="1557139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920595" y="2163569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520395" y="2855115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920595" y="3461541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9082077" y="2366907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9082077" y="2973340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9082077" y="3732127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9082077" y="4338556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9082077" y="5081804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9082077" y="5688231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67726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Sectio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3663705" y="3514233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618905" y="309846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4958105" y="5373975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73689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Sectio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3672724" y="1796051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627924" y="1380284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4967124" y="365731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128949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Section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3013772" y="2925073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013772" y="250930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3013772" y="463473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13016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Title + Design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2739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A30C763-F774-4E35-AE9C-237527D05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36550A02-8D74-412D-AB27-D22F231AA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264A00A-574B-452E-8BE6-6202673F8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59826-14E3-4B64-BCB5-9A654246232C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6411C6E9-ADBB-4416-88E0-AD7C4FD2C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E30899DC-E116-4013-B36B-0B8CBA28C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3D2FA-3E0C-4447-AAF5-155664591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042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Sec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530200" y="4113533"/>
            <a:ext cx="6674000" cy="13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530105" y="309846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530100" y="5371945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9158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5DF6EC2-419A-4DC5-BAB8-894D662DE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E34D0591-6407-4230-B7B4-D0EE163F2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A78DDAC8-577F-49D0-BE1A-8369E7C65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59826-14E3-4B64-BCB5-9A654246232C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DE60011E-9F95-4D35-88E8-CA75FADDA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EFA3EA19-62A6-4C01-86EE-A546D81B7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3D2FA-3E0C-4447-AAF5-155664591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0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2206407-6EBF-4879-8A03-049C99760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F280375A-D9FA-4E92-A27B-CF3F61652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1CA16917-F427-4D4B-A03D-A28B4453C0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C76859F8-5E54-4A92-8AA6-306D5510E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59826-14E3-4B64-BCB5-9A654246232C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8BBA5DD1-8421-4261-BE6F-6CD410F29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75427748-8AB6-45A0-9C52-211380522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3D2FA-3E0C-4447-AAF5-155664591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04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8BD10FB-7173-46FD-BF2E-68CE894EB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278CFC11-C04E-4087-A5E5-0EEA0C793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A4605876-B60A-4DF6-B9EC-D78E334B0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52908183-4994-4126-A454-9973CE876A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E2A4B426-54F7-4ACE-A586-C777F7DD8D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0B52F5B5-A690-4BFF-B5D9-CB79E3A2E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59826-14E3-4B64-BCB5-9A654246232C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2173018C-263E-4600-B2CD-48D40BA62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073382C8-50CE-4E6E-9AC2-65281877D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3D2FA-3E0C-4447-AAF5-155664591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037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0669931-72A4-491E-8998-0813C58D7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AB38E3E8-3368-4084-91A7-E06A6C746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59826-14E3-4B64-BCB5-9A654246232C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26CAB32B-801E-4257-B307-BF26526A1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B9CE3A40-F996-43C1-8F51-51E365CAD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3D2FA-3E0C-4447-AAF5-155664591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942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BACD76EA-28C2-4AA1-B298-401A060B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59826-14E3-4B64-BCB5-9A654246232C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8A9C8DA0-A229-4726-A36D-4B1EB240C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851D53D-042E-460D-8C7E-0B57AAB7B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3D2FA-3E0C-4447-AAF5-155664591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640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32060D8-5A48-49D7-9EFA-84246472F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E27466CB-DF81-45B2-87A8-5B2FE6884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9781C45E-AD42-426A-9D72-86E69EA57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8B053FCF-1C09-4AD8-8C10-3F4245B96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59826-14E3-4B64-BCB5-9A654246232C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38D5FCE0-FAEB-45A7-96C5-CD9FB9030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D0F52E6D-2CF5-49E5-BDBC-FFA3D621A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3D2FA-3E0C-4447-AAF5-155664591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97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8D833D7-7F53-4BFD-AB89-B8368F047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849A3F00-E305-4EC1-AE28-D72EB150A6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D481B735-4AE7-49AF-BDA6-10B44156D0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26FF0199-081A-461F-B644-DF329232F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59826-14E3-4B64-BCB5-9A654246232C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4BD0D2F0-CC07-4637-9C9E-B1226D587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F5D786D3-C835-444A-9343-4165F1049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3D2FA-3E0C-4447-AAF5-155664591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879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4F8AC0B8-7EAB-49E6-B2F0-C695C87EC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0704BD94-930A-46FB-B957-23B1E6F93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EB72AC64-9FC9-4727-96F8-9F6B3F87F0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59826-14E3-4B64-BCB5-9A654246232C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FA7BB8CC-90CC-41C4-ABB4-A67E3990E2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1CBD8C22-F869-445F-864C-AC11096794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3D2FA-3E0C-4447-AAF5-155664591B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54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5" r:id="rId16"/>
    <p:sldLayoutId id="2147483670" r:id="rId17"/>
    <p:sldLayoutId id="2147483671" r:id="rId18"/>
    <p:sldLayoutId id="2147483673" r:id="rId19"/>
    <p:sldLayoutId id="2147483762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5.png"/><Relationship Id="rId4" Type="http://schemas.openxmlformats.org/officeDocument/2006/relationships/image" Target="../media/image14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6.png"/><Relationship Id="rId4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id="{C91A2679-5C88-4443-8D48-B1DC80CEA6D0}"/>
              </a:ext>
            </a:extLst>
          </p:cNvPr>
          <p:cNvSpPr>
            <a:spLocks/>
          </p:cNvSpPr>
          <p:nvPr/>
        </p:nvSpPr>
        <p:spPr bwMode="auto">
          <a:xfrm flipH="1">
            <a:off x="7779027" y="1"/>
            <a:ext cx="4412973" cy="6857999"/>
          </a:xfrm>
          <a:custGeom>
            <a:avLst/>
            <a:gdLst>
              <a:gd name="T0" fmla="*/ 140 w 1664"/>
              <a:gd name="T1" fmla="*/ 0 h 1839"/>
              <a:gd name="T2" fmla="*/ 0 w 1664"/>
              <a:gd name="T3" fmla="*/ 0 h 1839"/>
              <a:gd name="T4" fmla="*/ 0 w 1664"/>
              <a:gd name="T5" fmla="*/ 1839 h 1839"/>
              <a:gd name="T6" fmla="*/ 140 w 1664"/>
              <a:gd name="T7" fmla="*/ 1839 h 1839"/>
              <a:gd name="T8" fmla="*/ 772 w 1664"/>
              <a:gd name="T9" fmla="*/ 1839 h 1839"/>
              <a:gd name="T10" fmla="*/ 1664 w 1664"/>
              <a:gd name="T11" fmla="*/ 980 h 1839"/>
              <a:gd name="T12" fmla="*/ 140 w 1664"/>
              <a:gd name="T13" fmla="*/ 0 h 1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64" h="1839">
                <a:moveTo>
                  <a:pt x="14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839"/>
                  <a:pt x="0" y="1839"/>
                  <a:pt x="0" y="1839"/>
                </a:cubicBezTo>
                <a:cubicBezTo>
                  <a:pt x="140" y="1839"/>
                  <a:pt x="140" y="1839"/>
                  <a:pt x="140" y="1839"/>
                </a:cubicBezTo>
                <a:cubicBezTo>
                  <a:pt x="772" y="1839"/>
                  <a:pt x="772" y="1839"/>
                  <a:pt x="772" y="1839"/>
                </a:cubicBezTo>
                <a:cubicBezTo>
                  <a:pt x="772" y="1839"/>
                  <a:pt x="1664" y="1372"/>
                  <a:pt x="1664" y="980"/>
                </a:cubicBezTo>
                <a:cubicBezTo>
                  <a:pt x="1664" y="588"/>
                  <a:pt x="140" y="0"/>
                  <a:pt x="14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37" name="Google Shape;137;p28"/>
          <p:cNvSpPr txBox="1">
            <a:spLocks noGrp="1"/>
          </p:cNvSpPr>
          <p:nvPr>
            <p:ph type="ctrTitle"/>
          </p:nvPr>
        </p:nvSpPr>
        <p:spPr>
          <a:xfrm>
            <a:off x="156815" y="3077913"/>
            <a:ext cx="7625716" cy="117819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lvl="0" algn="l"/>
            <a:r>
              <a:rPr lang="en-US" sz="3733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XÂY DỰNG TRANG WEB QUẢN LÍ BÁN SÁCH VĨNH PHƯỚC</a:t>
            </a:r>
            <a:endParaRPr lang="vi-VN" sz="3733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8024108" y="2627812"/>
            <a:ext cx="3632433" cy="18203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/>
            <a:r>
              <a:rPr lang="en-US" sz="2400" b="1" dirty="0" err="1"/>
              <a:t>Sinh</a:t>
            </a:r>
            <a:r>
              <a:rPr lang="en-US" sz="2400" b="1" dirty="0"/>
              <a:t> </a:t>
            </a:r>
            <a:r>
              <a:rPr lang="en-US" sz="2400" b="1" dirty="0" err="1"/>
              <a:t>viên</a:t>
            </a:r>
            <a:r>
              <a:rPr lang="en-US" sz="2400" b="1" dirty="0"/>
              <a:t> </a:t>
            </a:r>
            <a:r>
              <a:rPr lang="en-US" sz="2400" b="1" dirty="0" err="1"/>
              <a:t>thực</a:t>
            </a:r>
            <a:r>
              <a:rPr lang="en-US" sz="2400" b="1" dirty="0"/>
              <a:t> </a:t>
            </a:r>
            <a:r>
              <a:rPr lang="en-US" sz="2400" b="1" dirty="0" err="1"/>
              <a:t>hiện</a:t>
            </a:r>
            <a:r>
              <a:rPr lang="vi-VN" sz="2400" b="1" dirty="0"/>
              <a:t>:</a:t>
            </a:r>
            <a:endParaRPr lang="en-US" sz="2400" b="1" dirty="0"/>
          </a:p>
          <a:p>
            <a:pPr marL="0" indent="0"/>
            <a:r>
              <a:rPr lang="vi-VN" sz="2400" b="1" dirty="0"/>
              <a:t>Trương </a:t>
            </a:r>
            <a:r>
              <a:rPr lang="vi-VN" sz="2400" b="1" dirty="0" err="1"/>
              <a:t>Quốc</a:t>
            </a:r>
            <a:r>
              <a:rPr lang="vi-VN" sz="2400" b="1" dirty="0"/>
              <a:t> Huy</a:t>
            </a:r>
          </a:p>
          <a:p>
            <a:pPr marL="0" indent="0"/>
            <a:r>
              <a:rPr lang="vi-VN" sz="2400" b="1" dirty="0" err="1"/>
              <a:t>Nguyễn</a:t>
            </a:r>
            <a:r>
              <a:rPr lang="vi-VN" sz="2400" b="1" dirty="0"/>
              <a:t> </a:t>
            </a:r>
            <a:r>
              <a:rPr lang="vi-VN" sz="2400" b="1" dirty="0" err="1"/>
              <a:t>Thành</a:t>
            </a:r>
            <a:r>
              <a:rPr lang="vi-VN" sz="2400" b="1" dirty="0"/>
              <a:t> </a:t>
            </a:r>
            <a:r>
              <a:rPr lang="vi-VN" sz="2400" b="1" dirty="0" err="1"/>
              <a:t>Đạt</a:t>
            </a:r>
            <a:endParaRPr lang="vi-VN" sz="2400" b="1" dirty="0"/>
          </a:p>
        </p:txBody>
      </p:sp>
      <p:cxnSp>
        <p:nvCxnSpPr>
          <p:cNvPr id="138" name="Google Shape;138;p28"/>
          <p:cNvCxnSpPr>
            <a:cxnSpLocks/>
          </p:cNvCxnSpPr>
          <p:nvPr/>
        </p:nvCxnSpPr>
        <p:spPr>
          <a:xfrm>
            <a:off x="156815" y="4236554"/>
            <a:ext cx="7500500" cy="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79C741C1-437B-40E2-909A-86F54665933A}"/>
              </a:ext>
            </a:extLst>
          </p:cNvPr>
          <p:cNvSpPr/>
          <p:nvPr/>
        </p:nvSpPr>
        <p:spPr>
          <a:xfrm>
            <a:off x="1778001" y="317310"/>
            <a:ext cx="7984065" cy="949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cap="all" dirty="0" err="1">
                <a:ln w="0"/>
                <a:solidFill>
                  <a:srgbClr val="0070C0"/>
                </a:soli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cs typeface="Times New Roman" pitchFamily="18" charset="0"/>
              </a:rPr>
              <a:t>Đại</a:t>
            </a:r>
            <a:r>
              <a:rPr lang="en-US" sz="1600" b="1" cap="all" dirty="0">
                <a:ln w="0"/>
                <a:solidFill>
                  <a:srgbClr val="0070C0"/>
                </a:soli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1" cap="all" dirty="0" err="1">
                <a:ln w="0"/>
                <a:solidFill>
                  <a:srgbClr val="0070C0"/>
                </a:soli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cs typeface="Times New Roman" pitchFamily="18" charset="0"/>
              </a:rPr>
              <a:t>Học</a:t>
            </a:r>
            <a:r>
              <a:rPr lang="en-US" sz="1600" b="1" cap="all" dirty="0">
                <a:ln w="0"/>
                <a:solidFill>
                  <a:srgbClr val="0070C0"/>
                </a:soli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b="1" cap="all" dirty="0" err="1">
                <a:ln w="0"/>
                <a:solidFill>
                  <a:srgbClr val="0070C0"/>
                </a:soli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cs typeface="Times New Roman" pitchFamily="18" charset="0"/>
              </a:rPr>
              <a:t>Nha</a:t>
            </a:r>
            <a:r>
              <a:rPr lang="en-US" sz="1600" b="1" cap="all" dirty="0">
                <a:ln w="0"/>
                <a:solidFill>
                  <a:srgbClr val="0070C0"/>
                </a:soli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cs typeface="Times New Roman" pitchFamily="18" charset="0"/>
              </a:rPr>
              <a:t> Trang</a:t>
            </a:r>
            <a:br>
              <a:rPr lang="en-US" sz="1600" b="1" cap="all" dirty="0">
                <a:ln w="0"/>
                <a:solidFill>
                  <a:srgbClr val="0070C0"/>
                </a:soli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sz="2400" b="1" cap="all" dirty="0" err="1">
                <a:ln w="0"/>
                <a:solidFill>
                  <a:srgbClr val="0070C0"/>
                </a:soli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cs typeface="Times New Roman" pitchFamily="18" charset="0"/>
              </a:rPr>
              <a:t>Bộ</a:t>
            </a:r>
            <a:r>
              <a:rPr lang="en-US" sz="2400" b="1" cap="all" dirty="0">
                <a:ln w="0"/>
                <a:solidFill>
                  <a:srgbClr val="0070C0"/>
                </a:soli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cap="all" dirty="0" err="1">
                <a:ln w="0"/>
                <a:solidFill>
                  <a:srgbClr val="0070C0"/>
                </a:soli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cs typeface="Times New Roman" pitchFamily="18" charset="0"/>
              </a:rPr>
              <a:t>môn</a:t>
            </a:r>
            <a:r>
              <a:rPr lang="en-US" sz="2400" b="1" cap="all" dirty="0">
                <a:ln w="0"/>
                <a:solidFill>
                  <a:srgbClr val="0070C0"/>
                </a:soli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cap="all" dirty="0" err="1">
                <a:ln w="0"/>
                <a:solidFill>
                  <a:srgbClr val="0070C0"/>
                </a:soli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cs typeface="Times New Roman" pitchFamily="18" charset="0"/>
              </a:rPr>
              <a:t>PHát</a:t>
            </a:r>
            <a:r>
              <a:rPr lang="en-US" sz="2400" b="1" cap="all" dirty="0">
                <a:ln w="0"/>
                <a:solidFill>
                  <a:srgbClr val="0070C0"/>
                </a:solidFill>
                <a:effectLst>
                  <a:reflection blurRad="12700" stA="50000" endPos="50000" dist="5000" dir="5400000" sy="-100000" rotWithShape="0"/>
                </a:effectLst>
                <a:latin typeface="Times New Roman" pitchFamily="18" charset="0"/>
                <a:cs typeface="Times New Roman" pitchFamily="18" charset="0"/>
              </a:rPr>
              <a:t> TRIỂN ỨNG DỤNG WEB</a:t>
            </a:r>
            <a:endParaRPr lang="en-US" sz="2667" b="1" cap="all" dirty="0">
              <a:ln w="0"/>
              <a:solidFill>
                <a:srgbClr val="0070C0"/>
              </a:solidFill>
              <a:effectLst>
                <a:reflection blurRad="12700" stA="50000" endPos="50000" dist="5000" dir="5400000" sy="-100000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B4826B55-75CF-4919-8AE0-BF3D560FD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65208" cy="1365208"/>
          </a:xfrm>
          <a:prstGeom prst="rect">
            <a:avLst/>
          </a:prstGeom>
          <a:noFill/>
          <a:effectLst>
            <a:glow>
              <a:schemeClr val="accent1">
                <a:alpha val="81000"/>
              </a:schemeClr>
            </a:glow>
            <a:softEdge rad="114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DBD5E6EE-E8D9-4284-961E-C873A9F44E24}"/>
              </a:ext>
            </a:extLst>
          </p:cNvPr>
          <p:cNvSpPr/>
          <p:nvPr/>
        </p:nvSpPr>
        <p:spPr>
          <a:xfrm>
            <a:off x="1550126" y="5899240"/>
            <a:ext cx="71783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Giảng</a:t>
            </a:r>
            <a:r>
              <a:rPr lang="en-US" sz="2800" b="1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viên</a:t>
            </a:r>
            <a:r>
              <a:rPr lang="en-US" sz="2800" b="1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hướng</a:t>
            </a:r>
            <a:r>
              <a:rPr lang="en-US" sz="2800" b="1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dẫn</a:t>
            </a:r>
            <a:r>
              <a:rPr lang="en-US" sz="2800" b="1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: </a:t>
            </a:r>
            <a:r>
              <a:rPr lang="en-US" sz="2800" b="1" dirty="0" err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ThS</a:t>
            </a:r>
            <a:r>
              <a:rPr lang="en-US" sz="2800" b="1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. </a:t>
            </a:r>
            <a:r>
              <a:rPr lang="en-US" sz="2800" b="1" dirty="0" err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Bùi</a:t>
            </a:r>
            <a:r>
              <a:rPr lang="en-US" sz="2800" b="1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Chí</a:t>
            </a:r>
            <a:r>
              <a:rPr lang="en-US" sz="2800" b="1" dirty="0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8080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Roboto Light" panose="02000000000000000000" pitchFamily="2" charset="0"/>
                <a:cs typeface="Times New Roman" panose="02020603050405020304" pitchFamily="18" charset="0"/>
              </a:rPr>
              <a:t>Thành</a:t>
            </a:r>
            <a:endParaRPr lang="en-US" sz="2800" b="1" dirty="0">
              <a:solidFill>
                <a:srgbClr val="08080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Roboto Light" panose="02000000000000000000" pitchFamily="2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/>
      <p:bldP spid="136" grpId="0" uiExpand="1" build="p"/>
      <p:bldP spid="3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>
            <a:extLst>
              <a:ext uri="{FF2B5EF4-FFF2-40B4-BE49-F238E27FC236}">
                <a16:creationId xmlns:a16="http://schemas.microsoft.com/office/drawing/2014/main" id="{1FAB7A8C-4C94-462A-AE04-3DB6DDC7BA6A}"/>
              </a:ext>
            </a:extLst>
          </p:cNvPr>
          <p:cNvSpPr txBox="1"/>
          <p:nvPr/>
        </p:nvSpPr>
        <p:spPr>
          <a:xfrm>
            <a:off x="606056" y="777615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C35852F0-F1DF-4A9C-BF16-F585615D584B}"/>
              </a:ext>
            </a:extLst>
          </p:cNvPr>
          <p:cNvSpPr txBox="1"/>
          <p:nvPr/>
        </p:nvSpPr>
        <p:spPr>
          <a:xfrm>
            <a:off x="606056" y="1146947"/>
            <a:ext cx="3150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314;p44">
            <a:extLst>
              <a:ext uri="{FF2B5EF4-FFF2-40B4-BE49-F238E27FC236}">
                <a16:creationId xmlns:a16="http://schemas.microsoft.com/office/drawing/2014/main" id="{015F88E2-980A-4235-B693-8CF6F47454E5}"/>
              </a:ext>
            </a:extLst>
          </p:cNvPr>
          <p:cNvSpPr txBox="1">
            <a:spLocks/>
          </p:cNvSpPr>
          <p:nvPr/>
        </p:nvSpPr>
        <p:spPr>
          <a:xfrm>
            <a:off x="3472442" y="0"/>
            <a:ext cx="4176428" cy="58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lvl="0"/>
            <a:r>
              <a:rPr lang="en-US" sz="2667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 TÍCH - THIẾT KẾ</a:t>
            </a:r>
            <a:endParaRPr lang="en-US" sz="3733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505243FD-9D54-4B8B-B925-4895C870B22E}"/>
              </a:ext>
            </a:extLst>
          </p:cNvPr>
          <p:cNvSpPr txBox="1"/>
          <p:nvPr/>
        </p:nvSpPr>
        <p:spPr>
          <a:xfrm>
            <a:off x="606056" y="502003"/>
            <a:ext cx="1680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PHÂN TÍCH </a:t>
            </a:r>
            <a:endParaRPr lang="en-US" dirty="0"/>
          </a:p>
        </p:txBody>
      </p:sp>
      <p:graphicFrame>
        <p:nvGraphicFramePr>
          <p:cNvPr id="9" name="Sơ đồ 8">
            <a:extLst>
              <a:ext uri="{FF2B5EF4-FFF2-40B4-BE49-F238E27FC236}">
                <a16:creationId xmlns:a16="http://schemas.microsoft.com/office/drawing/2014/main" id="{67EE06FF-FF95-4996-94D0-B25F85490C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5472802"/>
              </p:ext>
            </p:extLst>
          </p:nvPr>
        </p:nvGraphicFramePr>
        <p:xfrm>
          <a:off x="885371" y="1516279"/>
          <a:ext cx="10421257" cy="5143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6" name="Google Shape;8153;p74">
            <a:extLst>
              <a:ext uri="{FF2B5EF4-FFF2-40B4-BE49-F238E27FC236}">
                <a16:creationId xmlns:a16="http://schemas.microsoft.com/office/drawing/2014/main" id="{FA3F6FBB-1530-46ED-B276-C6960C56BB05}"/>
              </a:ext>
            </a:extLst>
          </p:cNvPr>
          <p:cNvGrpSpPr/>
          <p:nvPr/>
        </p:nvGrpSpPr>
        <p:grpSpPr>
          <a:xfrm>
            <a:off x="1141633" y="2672959"/>
            <a:ext cx="1000676" cy="1062685"/>
            <a:chOff x="-5971525" y="3273750"/>
            <a:chExt cx="292250" cy="290650"/>
          </a:xfrm>
          <a:solidFill>
            <a:srgbClr val="B07DF4"/>
          </a:solidFill>
        </p:grpSpPr>
        <p:sp>
          <p:nvSpPr>
            <p:cNvPr id="17" name="Google Shape;8154;p74">
              <a:extLst>
                <a:ext uri="{FF2B5EF4-FFF2-40B4-BE49-F238E27FC236}">
                  <a16:creationId xmlns:a16="http://schemas.microsoft.com/office/drawing/2014/main" id="{00B88EDE-1C3E-4746-8AB0-8196BF837D4F}"/>
                </a:ext>
              </a:extLst>
            </p:cNvPr>
            <p:cNvSpPr/>
            <p:nvPr/>
          </p:nvSpPr>
          <p:spPr>
            <a:xfrm>
              <a:off x="-5868325" y="3273750"/>
              <a:ext cx="85075" cy="84300"/>
            </a:xfrm>
            <a:custGeom>
              <a:avLst/>
              <a:gdLst/>
              <a:ahLst/>
              <a:cxnLst/>
              <a:rect l="l" t="t" r="r" b="b"/>
              <a:pathLst>
                <a:path w="3403" h="3372" extrusionOk="0">
                  <a:moveTo>
                    <a:pt x="1701" y="0"/>
                  </a:moveTo>
                  <a:cubicBezTo>
                    <a:pt x="788" y="0"/>
                    <a:pt x="0" y="756"/>
                    <a:pt x="0" y="1702"/>
                  </a:cubicBezTo>
                  <a:cubicBezTo>
                    <a:pt x="0" y="2615"/>
                    <a:pt x="788" y="3371"/>
                    <a:pt x="1701" y="3371"/>
                  </a:cubicBezTo>
                  <a:cubicBezTo>
                    <a:pt x="2646" y="3371"/>
                    <a:pt x="3403" y="2615"/>
                    <a:pt x="3403" y="1702"/>
                  </a:cubicBezTo>
                  <a:cubicBezTo>
                    <a:pt x="3403" y="756"/>
                    <a:pt x="2646" y="0"/>
                    <a:pt x="17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155;p74">
              <a:extLst>
                <a:ext uri="{FF2B5EF4-FFF2-40B4-BE49-F238E27FC236}">
                  <a16:creationId xmlns:a16="http://schemas.microsoft.com/office/drawing/2014/main" id="{D9D8F8A1-8FF3-4CEE-9E3A-1BA320BCC7E3}"/>
                </a:ext>
              </a:extLst>
            </p:cNvPr>
            <p:cNvSpPr/>
            <p:nvPr/>
          </p:nvSpPr>
          <p:spPr>
            <a:xfrm>
              <a:off x="-5971525" y="3308400"/>
              <a:ext cx="292250" cy="256000"/>
            </a:xfrm>
            <a:custGeom>
              <a:avLst/>
              <a:gdLst/>
              <a:ahLst/>
              <a:cxnLst/>
              <a:rect l="l" t="t" r="r" b="b"/>
              <a:pathLst>
                <a:path w="11690" h="10240" extrusionOk="0">
                  <a:moveTo>
                    <a:pt x="2049" y="1"/>
                  </a:moveTo>
                  <a:cubicBezTo>
                    <a:pt x="1324" y="1"/>
                    <a:pt x="694" y="599"/>
                    <a:pt x="694" y="1355"/>
                  </a:cubicBezTo>
                  <a:cubicBezTo>
                    <a:pt x="694" y="1733"/>
                    <a:pt x="852" y="2080"/>
                    <a:pt x="1072" y="2300"/>
                  </a:cubicBezTo>
                  <a:cubicBezTo>
                    <a:pt x="442" y="2647"/>
                    <a:pt x="1" y="3340"/>
                    <a:pt x="1" y="4096"/>
                  </a:cubicBezTo>
                  <a:lnTo>
                    <a:pt x="1" y="5766"/>
                  </a:lnTo>
                  <a:cubicBezTo>
                    <a:pt x="1" y="6207"/>
                    <a:pt x="284" y="6617"/>
                    <a:pt x="694" y="6774"/>
                  </a:cubicBezTo>
                  <a:lnTo>
                    <a:pt x="694" y="8538"/>
                  </a:lnTo>
                  <a:cubicBezTo>
                    <a:pt x="694" y="9074"/>
                    <a:pt x="1167" y="9546"/>
                    <a:pt x="1702" y="9546"/>
                  </a:cubicBezTo>
                  <a:lnTo>
                    <a:pt x="2364" y="9546"/>
                  </a:lnTo>
                  <a:cubicBezTo>
                    <a:pt x="2931" y="9546"/>
                    <a:pt x="3403" y="9074"/>
                    <a:pt x="3403" y="8538"/>
                  </a:cubicBezTo>
                  <a:lnTo>
                    <a:pt x="3403" y="6774"/>
                  </a:lnTo>
                  <a:cubicBezTo>
                    <a:pt x="3529" y="6711"/>
                    <a:pt x="3624" y="6648"/>
                    <a:pt x="3750" y="6522"/>
                  </a:cubicBezTo>
                  <a:cubicBezTo>
                    <a:pt x="3876" y="6585"/>
                    <a:pt x="3939" y="6680"/>
                    <a:pt x="4097" y="6774"/>
                  </a:cubicBezTo>
                  <a:lnTo>
                    <a:pt x="4097" y="9200"/>
                  </a:lnTo>
                  <a:cubicBezTo>
                    <a:pt x="4097" y="9735"/>
                    <a:pt x="4569" y="10240"/>
                    <a:pt x="5136" y="10240"/>
                  </a:cubicBezTo>
                  <a:lnTo>
                    <a:pt x="6522" y="10240"/>
                  </a:lnTo>
                  <a:cubicBezTo>
                    <a:pt x="7058" y="10240"/>
                    <a:pt x="7562" y="9767"/>
                    <a:pt x="7562" y="9200"/>
                  </a:cubicBezTo>
                  <a:lnTo>
                    <a:pt x="7562" y="6774"/>
                  </a:lnTo>
                  <a:cubicBezTo>
                    <a:pt x="7688" y="6711"/>
                    <a:pt x="7814" y="6648"/>
                    <a:pt x="7940" y="6522"/>
                  </a:cubicBezTo>
                  <a:cubicBezTo>
                    <a:pt x="8035" y="6585"/>
                    <a:pt x="8129" y="6680"/>
                    <a:pt x="8287" y="6774"/>
                  </a:cubicBezTo>
                  <a:lnTo>
                    <a:pt x="8287" y="8538"/>
                  </a:lnTo>
                  <a:cubicBezTo>
                    <a:pt x="8287" y="9074"/>
                    <a:pt x="8759" y="9546"/>
                    <a:pt x="9295" y="9546"/>
                  </a:cubicBezTo>
                  <a:lnTo>
                    <a:pt x="9988" y="9546"/>
                  </a:lnTo>
                  <a:cubicBezTo>
                    <a:pt x="10524" y="9546"/>
                    <a:pt x="10996" y="9074"/>
                    <a:pt x="10996" y="8538"/>
                  </a:cubicBezTo>
                  <a:lnTo>
                    <a:pt x="10996" y="6774"/>
                  </a:lnTo>
                  <a:cubicBezTo>
                    <a:pt x="11406" y="6617"/>
                    <a:pt x="11658" y="6238"/>
                    <a:pt x="11658" y="5766"/>
                  </a:cubicBezTo>
                  <a:lnTo>
                    <a:pt x="11658" y="4096"/>
                  </a:lnTo>
                  <a:cubicBezTo>
                    <a:pt x="11689" y="3340"/>
                    <a:pt x="11280" y="2678"/>
                    <a:pt x="10650" y="2300"/>
                  </a:cubicBezTo>
                  <a:cubicBezTo>
                    <a:pt x="10870" y="2080"/>
                    <a:pt x="11028" y="1733"/>
                    <a:pt x="11028" y="1355"/>
                  </a:cubicBezTo>
                  <a:cubicBezTo>
                    <a:pt x="11028" y="599"/>
                    <a:pt x="10398" y="1"/>
                    <a:pt x="9641" y="1"/>
                  </a:cubicBezTo>
                  <a:cubicBezTo>
                    <a:pt x="8917" y="1"/>
                    <a:pt x="8287" y="599"/>
                    <a:pt x="8287" y="1355"/>
                  </a:cubicBezTo>
                  <a:cubicBezTo>
                    <a:pt x="8287" y="1733"/>
                    <a:pt x="8444" y="2080"/>
                    <a:pt x="8665" y="2300"/>
                  </a:cubicBezTo>
                  <a:cubicBezTo>
                    <a:pt x="8444" y="2426"/>
                    <a:pt x="8224" y="2584"/>
                    <a:pt x="8066" y="2773"/>
                  </a:cubicBezTo>
                  <a:cubicBezTo>
                    <a:pt x="7972" y="2521"/>
                    <a:pt x="7751" y="2237"/>
                    <a:pt x="7562" y="2017"/>
                  </a:cubicBezTo>
                  <a:cubicBezTo>
                    <a:pt x="7216" y="2395"/>
                    <a:pt x="6743" y="2584"/>
                    <a:pt x="6239" y="2647"/>
                  </a:cubicBezTo>
                  <a:lnTo>
                    <a:pt x="6239" y="4380"/>
                  </a:lnTo>
                  <a:cubicBezTo>
                    <a:pt x="6239" y="4604"/>
                    <a:pt x="6043" y="4722"/>
                    <a:pt x="5851" y="4722"/>
                  </a:cubicBezTo>
                  <a:cubicBezTo>
                    <a:pt x="5665" y="4722"/>
                    <a:pt x="5483" y="4612"/>
                    <a:pt x="5483" y="4380"/>
                  </a:cubicBezTo>
                  <a:lnTo>
                    <a:pt x="5483" y="2647"/>
                  </a:lnTo>
                  <a:cubicBezTo>
                    <a:pt x="4979" y="2584"/>
                    <a:pt x="4506" y="2332"/>
                    <a:pt x="4160" y="2017"/>
                  </a:cubicBezTo>
                  <a:cubicBezTo>
                    <a:pt x="3908" y="2237"/>
                    <a:pt x="3750" y="2521"/>
                    <a:pt x="3624" y="2773"/>
                  </a:cubicBezTo>
                  <a:cubicBezTo>
                    <a:pt x="3466" y="2584"/>
                    <a:pt x="3277" y="2426"/>
                    <a:pt x="3057" y="2300"/>
                  </a:cubicBezTo>
                  <a:cubicBezTo>
                    <a:pt x="3277" y="2080"/>
                    <a:pt x="3435" y="1733"/>
                    <a:pt x="3435" y="1355"/>
                  </a:cubicBezTo>
                  <a:cubicBezTo>
                    <a:pt x="3435" y="599"/>
                    <a:pt x="2805" y="1"/>
                    <a:pt x="20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631191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8D1B495-01D4-4D51-AF90-69EAE049D4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68D1B495-01D4-4D51-AF90-69EAE049D4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1FDECBD-5D4C-4B65-882B-6B981BE731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>
                                            <p:graphicEl>
                                              <a:dgm id="{51FDECBD-5D4C-4B65-882B-6B981BE731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0B71975-FE69-46FC-9001-2DAEF7F8F6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C0B71975-FE69-46FC-9001-2DAEF7F8F6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077AF77-304A-48E2-87AD-60C0E6D97F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9">
                                            <p:graphicEl>
                                              <a:dgm id="{0077AF77-304A-48E2-87AD-60C0E6D97F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976BA15-5CBC-4665-BA84-831ECF5A51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9">
                                            <p:graphicEl>
                                              <a:dgm id="{1976BA15-5CBC-4665-BA84-831ECF5A51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10C9954-2723-4362-A8BD-B9A4A721BC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9">
                                            <p:graphicEl>
                                              <a:dgm id="{010C9954-2723-4362-A8BD-B9A4A721BC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81D55B2-C3EA-42C2-A7A9-DFBE5F3701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9">
                                            <p:graphicEl>
                                              <a:dgm id="{081D55B2-C3EA-42C2-A7A9-DFBE5F3701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117CFD4-7647-48D0-8AC4-41ADF1E8A1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9">
                                            <p:graphicEl>
                                              <a:dgm id="{0117CFD4-7647-48D0-8AC4-41ADF1E8A1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4D7711D-7650-43E3-A958-006089E4A4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9">
                                            <p:graphicEl>
                                              <a:dgm id="{34D7711D-7650-43E3-A958-006089E4A4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1;p77">
            <a:extLst>
              <a:ext uri="{FF2B5EF4-FFF2-40B4-BE49-F238E27FC236}">
                <a16:creationId xmlns:a16="http://schemas.microsoft.com/office/drawing/2014/main" id="{3525B319-B097-46F2-AF62-80DE5FC01555}"/>
              </a:ext>
            </a:extLst>
          </p:cNvPr>
          <p:cNvGrpSpPr/>
          <p:nvPr/>
        </p:nvGrpSpPr>
        <p:grpSpPr>
          <a:xfrm>
            <a:off x="3129023" y="369325"/>
            <a:ext cx="6195883" cy="6678943"/>
            <a:chOff x="2161950" y="382550"/>
            <a:chExt cx="4820100" cy="4820100"/>
          </a:xfrm>
        </p:grpSpPr>
        <p:sp>
          <p:nvSpPr>
            <p:cNvPr id="61" name="Google Shape;602;p77">
              <a:extLst>
                <a:ext uri="{FF2B5EF4-FFF2-40B4-BE49-F238E27FC236}">
                  <a16:creationId xmlns:a16="http://schemas.microsoft.com/office/drawing/2014/main" id="{20209EC0-EF27-4B27-B99A-317962FD69B5}"/>
                </a:ext>
              </a:extLst>
            </p:cNvPr>
            <p:cNvSpPr/>
            <p:nvPr/>
          </p:nvSpPr>
          <p:spPr>
            <a:xfrm>
              <a:off x="2161950" y="382550"/>
              <a:ext cx="4820100" cy="4820100"/>
            </a:xfrm>
            <a:prstGeom prst="ellipse">
              <a:avLst/>
            </a:prstGeom>
            <a:gradFill>
              <a:gsLst>
                <a:gs pos="0">
                  <a:srgbClr val="1EFFB2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03;p77">
              <a:extLst>
                <a:ext uri="{FF2B5EF4-FFF2-40B4-BE49-F238E27FC236}">
                  <a16:creationId xmlns:a16="http://schemas.microsoft.com/office/drawing/2014/main" id="{E4F23968-C9DA-4E09-8F38-88DEDE8DCAAE}"/>
                </a:ext>
              </a:extLst>
            </p:cNvPr>
            <p:cNvSpPr/>
            <p:nvPr/>
          </p:nvSpPr>
          <p:spPr>
            <a:xfrm>
              <a:off x="2900775" y="1210291"/>
              <a:ext cx="3249061" cy="3380539"/>
            </a:xfrm>
            <a:prstGeom prst="ellipse">
              <a:avLst/>
            </a:prstGeom>
            <a:gradFill>
              <a:gsLst>
                <a:gs pos="0">
                  <a:srgbClr val="C95EFF"/>
                </a:gs>
                <a:gs pos="38000">
                  <a:srgbClr val="BF62FF">
                    <a:alpha val="54117"/>
                  </a:srgbClr>
                </a:gs>
                <a:gs pos="61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8196;p74">
            <a:extLst>
              <a:ext uri="{FF2B5EF4-FFF2-40B4-BE49-F238E27FC236}">
                <a16:creationId xmlns:a16="http://schemas.microsoft.com/office/drawing/2014/main" id="{3141C6D3-BEEF-4EE8-906D-D3601EFE3679}"/>
              </a:ext>
            </a:extLst>
          </p:cNvPr>
          <p:cNvGrpSpPr/>
          <p:nvPr/>
        </p:nvGrpSpPr>
        <p:grpSpPr>
          <a:xfrm>
            <a:off x="5672207" y="3090373"/>
            <a:ext cx="1109514" cy="1816545"/>
            <a:chOff x="-5611575" y="3272950"/>
            <a:chExt cx="294600" cy="291450"/>
          </a:xfrm>
          <a:solidFill>
            <a:srgbClr val="A66BD3"/>
          </a:solidFill>
        </p:grpSpPr>
        <p:sp>
          <p:nvSpPr>
            <p:cNvPr id="89" name="Google Shape;8197;p74">
              <a:extLst>
                <a:ext uri="{FF2B5EF4-FFF2-40B4-BE49-F238E27FC236}">
                  <a16:creationId xmlns:a16="http://schemas.microsoft.com/office/drawing/2014/main" id="{36F642A2-235B-486A-9FD4-1ADC7C1D8D0D}"/>
                </a:ext>
              </a:extLst>
            </p:cNvPr>
            <p:cNvSpPr/>
            <p:nvPr/>
          </p:nvSpPr>
          <p:spPr>
            <a:xfrm>
              <a:off x="-5594250" y="3273750"/>
              <a:ext cx="85875" cy="84300"/>
            </a:xfrm>
            <a:custGeom>
              <a:avLst/>
              <a:gdLst/>
              <a:ahLst/>
              <a:cxnLst/>
              <a:rect l="l" t="t" r="r" b="b"/>
              <a:pathLst>
                <a:path w="3435" h="3372" extrusionOk="0">
                  <a:moveTo>
                    <a:pt x="1734" y="0"/>
                  </a:moveTo>
                  <a:cubicBezTo>
                    <a:pt x="788" y="0"/>
                    <a:pt x="32" y="756"/>
                    <a:pt x="32" y="1702"/>
                  </a:cubicBezTo>
                  <a:cubicBezTo>
                    <a:pt x="1" y="2678"/>
                    <a:pt x="820" y="3371"/>
                    <a:pt x="1702" y="3371"/>
                  </a:cubicBezTo>
                  <a:cubicBezTo>
                    <a:pt x="2269" y="3371"/>
                    <a:pt x="2899" y="3025"/>
                    <a:pt x="3214" y="2426"/>
                  </a:cubicBezTo>
                  <a:cubicBezTo>
                    <a:pt x="3340" y="2206"/>
                    <a:pt x="3435" y="1922"/>
                    <a:pt x="3435" y="1702"/>
                  </a:cubicBezTo>
                  <a:cubicBezTo>
                    <a:pt x="3435" y="756"/>
                    <a:pt x="2679" y="0"/>
                    <a:pt x="17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8198;p74">
              <a:extLst>
                <a:ext uri="{FF2B5EF4-FFF2-40B4-BE49-F238E27FC236}">
                  <a16:creationId xmlns:a16="http://schemas.microsoft.com/office/drawing/2014/main" id="{97DF4029-0DDC-4D75-AB43-3F877BBC8352}"/>
                </a:ext>
              </a:extLst>
            </p:cNvPr>
            <p:cNvSpPr/>
            <p:nvPr/>
          </p:nvSpPr>
          <p:spPr>
            <a:xfrm>
              <a:off x="-5457200" y="3324950"/>
              <a:ext cx="67775" cy="67750"/>
            </a:xfrm>
            <a:custGeom>
              <a:avLst/>
              <a:gdLst/>
              <a:ahLst/>
              <a:cxnLst/>
              <a:rect l="l" t="t" r="r" b="b"/>
              <a:pathLst>
                <a:path w="2711" h="2710" extrusionOk="0">
                  <a:moveTo>
                    <a:pt x="1009" y="0"/>
                  </a:moveTo>
                  <a:cubicBezTo>
                    <a:pt x="410" y="158"/>
                    <a:pt x="1" y="662"/>
                    <a:pt x="1" y="1323"/>
                  </a:cubicBezTo>
                  <a:cubicBezTo>
                    <a:pt x="1" y="2079"/>
                    <a:pt x="631" y="2710"/>
                    <a:pt x="1355" y="2710"/>
                  </a:cubicBezTo>
                  <a:cubicBezTo>
                    <a:pt x="1985" y="2710"/>
                    <a:pt x="2553" y="2268"/>
                    <a:pt x="2710" y="1701"/>
                  </a:cubicBezTo>
                  <a:lnTo>
                    <a:pt x="1355" y="1701"/>
                  </a:lnTo>
                  <a:cubicBezTo>
                    <a:pt x="1166" y="1701"/>
                    <a:pt x="1009" y="1544"/>
                    <a:pt x="1009" y="1323"/>
                  </a:cubicBezTo>
                  <a:lnTo>
                    <a:pt x="100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8199;p74">
              <a:extLst>
                <a:ext uri="{FF2B5EF4-FFF2-40B4-BE49-F238E27FC236}">
                  <a16:creationId xmlns:a16="http://schemas.microsoft.com/office/drawing/2014/main" id="{42E7E8A4-1486-4E92-8DF4-CE1F85ECB9DE}"/>
                </a:ext>
              </a:extLst>
            </p:cNvPr>
            <p:cNvSpPr/>
            <p:nvPr/>
          </p:nvSpPr>
          <p:spPr>
            <a:xfrm>
              <a:off x="-5415450" y="3325725"/>
              <a:ext cx="25225" cy="24450"/>
            </a:xfrm>
            <a:custGeom>
              <a:avLst/>
              <a:gdLst/>
              <a:ahLst/>
              <a:cxnLst/>
              <a:rect l="l" t="t" r="r" b="b"/>
              <a:pathLst>
                <a:path w="1009" h="978" extrusionOk="0">
                  <a:moveTo>
                    <a:pt x="0" y="1"/>
                  </a:moveTo>
                  <a:lnTo>
                    <a:pt x="0" y="977"/>
                  </a:lnTo>
                  <a:lnTo>
                    <a:pt x="1009" y="977"/>
                  </a:lnTo>
                  <a:cubicBezTo>
                    <a:pt x="883" y="473"/>
                    <a:pt x="473" y="127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8200;p74">
              <a:extLst>
                <a:ext uri="{FF2B5EF4-FFF2-40B4-BE49-F238E27FC236}">
                  <a16:creationId xmlns:a16="http://schemas.microsoft.com/office/drawing/2014/main" id="{B514A5B6-A957-41A6-AD16-2BCFF80D4FCF}"/>
                </a:ext>
              </a:extLst>
            </p:cNvPr>
            <p:cNvSpPr/>
            <p:nvPr/>
          </p:nvSpPr>
          <p:spPr>
            <a:xfrm>
              <a:off x="-5611575" y="3359600"/>
              <a:ext cx="118950" cy="204800"/>
            </a:xfrm>
            <a:custGeom>
              <a:avLst/>
              <a:gdLst/>
              <a:ahLst/>
              <a:cxnLst/>
              <a:rect l="l" t="t" r="r" b="b"/>
              <a:pathLst>
                <a:path w="4758" h="8192" extrusionOk="0">
                  <a:moveTo>
                    <a:pt x="694" y="0"/>
                  </a:moveTo>
                  <a:cubicBezTo>
                    <a:pt x="253" y="410"/>
                    <a:pt x="1" y="1008"/>
                    <a:pt x="1" y="1670"/>
                  </a:cubicBezTo>
                  <a:lnTo>
                    <a:pt x="1" y="3718"/>
                  </a:lnTo>
                  <a:cubicBezTo>
                    <a:pt x="1" y="4159"/>
                    <a:pt x="253" y="4569"/>
                    <a:pt x="662" y="4726"/>
                  </a:cubicBezTo>
                  <a:lnTo>
                    <a:pt x="662" y="7152"/>
                  </a:lnTo>
                  <a:cubicBezTo>
                    <a:pt x="662" y="7687"/>
                    <a:pt x="1135" y="8192"/>
                    <a:pt x="1670" y="8192"/>
                  </a:cubicBezTo>
                  <a:lnTo>
                    <a:pt x="3057" y="8192"/>
                  </a:lnTo>
                  <a:cubicBezTo>
                    <a:pt x="3624" y="8192"/>
                    <a:pt x="4096" y="7719"/>
                    <a:pt x="4096" y="7152"/>
                  </a:cubicBezTo>
                  <a:lnTo>
                    <a:pt x="4096" y="4726"/>
                  </a:lnTo>
                  <a:cubicBezTo>
                    <a:pt x="4474" y="4569"/>
                    <a:pt x="4758" y="4190"/>
                    <a:pt x="4758" y="3718"/>
                  </a:cubicBezTo>
                  <a:lnTo>
                    <a:pt x="4758" y="1670"/>
                  </a:lnTo>
                  <a:cubicBezTo>
                    <a:pt x="4758" y="1008"/>
                    <a:pt x="4474" y="410"/>
                    <a:pt x="4033" y="0"/>
                  </a:cubicBezTo>
                  <a:cubicBezTo>
                    <a:pt x="3718" y="347"/>
                    <a:pt x="3246" y="567"/>
                    <a:pt x="2742" y="662"/>
                  </a:cubicBez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cubicBezTo>
                    <a:pt x="2175" y="2741"/>
                    <a:pt x="2017" y="2584"/>
                    <a:pt x="2017" y="2395"/>
                  </a:cubicBezTo>
                  <a:lnTo>
                    <a:pt x="2017" y="662"/>
                  </a:lnTo>
                  <a:cubicBezTo>
                    <a:pt x="1513" y="567"/>
                    <a:pt x="1040" y="347"/>
                    <a:pt x="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8201;p74">
              <a:extLst>
                <a:ext uri="{FF2B5EF4-FFF2-40B4-BE49-F238E27FC236}">
                  <a16:creationId xmlns:a16="http://schemas.microsoft.com/office/drawing/2014/main" id="{27CF7162-F177-4006-BF90-C993031EBE54}"/>
                </a:ext>
              </a:extLst>
            </p:cNvPr>
            <p:cNvSpPr/>
            <p:nvPr/>
          </p:nvSpPr>
          <p:spPr>
            <a:xfrm>
              <a:off x="-5510750" y="3272950"/>
              <a:ext cx="193775" cy="187475"/>
            </a:xfrm>
            <a:custGeom>
              <a:avLst/>
              <a:gdLst/>
              <a:ahLst/>
              <a:cxnLst/>
              <a:rect l="l" t="t" r="r" b="b"/>
              <a:pathLst>
                <a:path w="7751" h="7499" extrusionOk="0">
                  <a:moveTo>
                    <a:pt x="3497" y="1355"/>
                  </a:moveTo>
                  <a:cubicBezTo>
                    <a:pt x="4663" y="1355"/>
                    <a:pt x="5577" y="2269"/>
                    <a:pt x="5577" y="3403"/>
                  </a:cubicBezTo>
                  <a:cubicBezTo>
                    <a:pt x="5577" y="4569"/>
                    <a:pt x="4600" y="5451"/>
                    <a:pt x="3497" y="5451"/>
                  </a:cubicBezTo>
                  <a:cubicBezTo>
                    <a:pt x="2363" y="5451"/>
                    <a:pt x="1450" y="4569"/>
                    <a:pt x="1450" y="3403"/>
                  </a:cubicBezTo>
                  <a:cubicBezTo>
                    <a:pt x="1450" y="2269"/>
                    <a:pt x="2363" y="1355"/>
                    <a:pt x="3497" y="1355"/>
                  </a:cubicBezTo>
                  <a:close/>
                  <a:moveTo>
                    <a:pt x="0" y="1"/>
                  </a:moveTo>
                  <a:cubicBezTo>
                    <a:pt x="441" y="410"/>
                    <a:pt x="725" y="1009"/>
                    <a:pt x="725" y="1671"/>
                  </a:cubicBezTo>
                  <a:cubicBezTo>
                    <a:pt x="725" y="2112"/>
                    <a:pt x="599" y="2521"/>
                    <a:pt x="410" y="2868"/>
                  </a:cubicBezTo>
                  <a:cubicBezTo>
                    <a:pt x="1040" y="3403"/>
                    <a:pt x="1387" y="4191"/>
                    <a:pt x="1387" y="5105"/>
                  </a:cubicBezTo>
                  <a:lnTo>
                    <a:pt x="1387" y="7152"/>
                  </a:lnTo>
                  <a:cubicBezTo>
                    <a:pt x="1387" y="7278"/>
                    <a:pt x="1387" y="7404"/>
                    <a:pt x="1355" y="7499"/>
                  </a:cubicBezTo>
                  <a:lnTo>
                    <a:pt x="5829" y="7499"/>
                  </a:lnTo>
                  <a:cubicBezTo>
                    <a:pt x="6396" y="7499"/>
                    <a:pt x="6900" y="7026"/>
                    <a:pt x="6900" y="6491"/>
                  </a:cubicBezTo>
                  <a:lnTo>
                    <a:pt x="6900" y="694"/>
                  </a:lnTo>
                  <a:lnTo>
                    <a:pt x="7246" y="694"/>
                  </a:lnTo>
                  <a:cubicBezTo>
                    <a:pt x="7751" y="694"/>
                    <a:pt x="7751" y="1"/>
                    <a:pt x="72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2">
            <a:extLst>
              <a:ext uri="{FF2B5EF4-FFF2-40B4-BE49-F238E27FC236}">
                <a16:creationId xmlns:a16="http://schemas.microsoft.com/office/drawing/2014/main" id="{1FAB7A8C-4C94-462A-AE04-3DB6DDC7BA6A}"/>
              </a:ext>
            </a:extLst>
          </p:cNvPr>
          <p:cNvSpPr txBox="1"/>
          <p:nvPr/>
        </p:nvSpPr>
        <p:spPr>
          <a:xfrm>
            <a:off x="606056" y="777615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C35852F0-F1DF-4A9C-BF16-F585615D584B}"/>
              </a:ext>
            </a:extLst>
          </p:cNvPr>
          <p:cNvSpPr txBox="1"/>
          <p:nvPr/>
        </p:nvSpPr>
        <p:spPr>
          <a:xfrm>
            <a:off x="606056" y="1146947"/>
            <a:ext cx="3150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314;p44">
            <a:extLst>
              <a:ext uri="{FF2B5EF4-FFF2-40B4-BE49-F238E27FC236}">
                <a16:creationId xmlns:a16="http://schemas.microsoft.com/office/drawing/2014/main" id="{015F88E2-980A-4235-B693-8CF6F47454E5}"/>
              </a:ext>
            </a:extLst>
          </p:cNvPr>
          <p:cNvSpPr txBox="1">
            <a:spLocks/>
          </p:cNvSpPr>
          <p:nvPr/>
        </p:nvSpPr>
        <p:spPr>
          <a:xfrm>
            <a:off x="3472442" y="0"/>
            <a:ext cx="4176428" cy="58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lvl="0"/>
            <a:r>
              <a:rPr lang="en-US" sz="2667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 TÍCH - THIẾT KẾ</a:t>
            </a:r>
            <a:endParaRPr lang="en-US" sz="3733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505243FD-9D54-4B8B-B925-4895C870B22E}"/>
              </a:ext>
            </a:extLst>
          </p:cNvPr>
          <p:cNvSpPr txBox="1"/>
          <p:nvPr/>
        </p:nvSpPr>
        <p:spPr>
          <a:xfrm>
            <a:off x="606056" y="502003"/>
            <a:ext cx="1680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PHÂN TÍCH </a:t>
            </a:r>
            <a:endParaRPr lang="en-US" dirty="0"/>
          </a:p>
        </p:txBody>
      </p:sp>
      <p:sp>
        <p:nvSpPr>
          <p:cNvPr id="35" name="Google Shape;589;p77">
            <a:extLst>
              <a:ext uri="{FF2B5EF4-FFF2-40B4-BE49-F238E27FC236}">
                <a16:creationId xmlns:a16="http://schemas.microsoft.com/office/drawing/2014/main" id="{029CC697-C794-40FA-B1F4-723CCA71C9CA}"/>
              </a:ext>
            </a:extLst>
          </p:cNvPr>
          <p:cNvSpPr txBox="1">
            <a:spLocks/>
          </p:cNvSpPr>
          <p:nvPr/>
        </p:nvSpPr>
        <p:spPr>
          <a:xfrm>
            <a:off x="663989" y="2263565"/>
            <a:ext cx="22860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212121"/>
              </a:buClr>
              <a:buSzPts val="1400"/>
              <a:buFont typeface="Open Sans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Thêm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sách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mới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chưa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có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trong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dữ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liệu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vào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 website</a:t>
            </a:r>
          </a:p>
        </p:txBody>
      </p:sp>
      <p:sp>
        <p:nvSpPr>
          <p:cNvPr id="36" name="Google Shape;590;p77">
            <a:extLst>
              <a:ext uri="{FF2B5EF4-FFF2-40B4-BE49-F238E27FC236}">
                <a16:creationId xmlns:a16="http://schemas.microsoft.com/office/drawing/2014/main" id="{FC86D8F7-0902-4273-8107-87F44910FB7D}"/>
              </a:ext>
            </a:extLst>
          </p:cNvPr>
          <p:cNvSpPr txBox="1">
            <a:spLocks/>
          </p:cNvSpPr>
          <p:nvPr/>
        </p:nvSpPr>
        <p:spPr>
          <a:xfrm>
            <a:off x="606056" y="1790834"/>
            <a:ext cx="22824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consolata"/>
              <a:buNone/>
              <a:defRPr sz="23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consolata"/>
              <a:buNone/>
              <a:defRPr sz="24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consolata"/>
              <a:buNone/>
              <a:defRPr sz="24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consolata"/>
              <a:buNone/>
              <a:defRPr sz="24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consolata"/>
              <a:buNone/>
              <a:defRPr sz="24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consolata"/>
              <a:buNone/>
              <a:defRPr sz="24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consolata"/>
              <a:buNone/>
              <a:defRPr sz="24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consolata"/>
              <a:buNone/>
              <a:defRPr sz="24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consolata"/>
              <a:buNone/>
              <a:defRPr sz="24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212121"/>
              </a:buClr>
              <a:buSzPts val="2400"/>
              <a:buFont typeface="Inconsolata"/>
              <a:buNone/>
              <a:tabLst/>
              <a:defRPr/>
            </a:pPr>
            <a:r>
              <a:rPr kumimoji="0" lang="en-US" sz="2300" b="1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  <a:ea typeface="Inconsolata"/>
                <a:sym typeface="Inconsolata"/>
              </a:rPr>
              <a:t>Thêm</a:t>
            </a:r>
            <a:r>
              <a:rPr kumimoji="0" lang="en-US" sz="2300" b="1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  <a:ea typeface="Inconsolata"/>
                <a:sym typeface="Inconsolata"/>
              </a:rPr>
              <a:t> </a:t>
            </a:r>
            <a:r>
              <a:rPr kumimoji="0" lang="en-US" sz="2300" b="1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  <a:ea typeface="Inconsolata"/>
                <a:sym typeface="Inconsolata"/>
              </a:rPr>
              <a:t>sách</a:t>
            </a:r>
            <a:endParaRPr kumimoji="0" lang="en-US" sz="2300" b="1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j-lt"/>
              <a:ea typeface="Inconsolata"/>
              <a:sym typeface="Inconsolata"/>
            </a:endParaRPr>
          </a:p>
        </p:txBody>
      </p:sp>
      <p:sp>
        <p:nvSpPr>
          <p:cNvPr id="37" name="Google Shape;591;p77">
            <a:extLst>
              <a:ext uri="{FF2B5EF4-FFF2-40B4-BE49-F238E27FC236}">
                <a16:creationId xmlns:a16="http://schemas.microsoft.com/office/drawing/2014/main" id="{15BF0FC4-B421-4C62-B19C-C8F8B36C498C}"/>
              </a:ext>
            </a:extLst>
          </p:cNvPr>
          <p:cNvSpPr txBox="1">
            <a:spLocks/>
          </p:cNvSpPr>
          <p:nvPr/>
        </p:nvSpPr>
        <p:spPr>
          <a:xfrm>
            <a:off x="637416" y="3875837"/>
            <a:ext cx="22860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212121"/>
              </a:buClr>
              <a:buSzPts val="1400"/>
              <a:buFont typeface="Open Sans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Sửa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sách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đã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có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trong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danh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sách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trên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 website.</a:t>
            </a:r>
          </a:p>
        </p:txBody>
      </p:sp>
      <p:sp>
        <p:nvSpPr>
          <p:cNvPr id="38" name="Google Shape;592;p77">
            <a:extLst>
              <a:ext uri="{FF2B5EF4-FFF2-40B4-BE49-F238E27FC236}">
                <a16:creationId xmlns:a16="http://schemas.microsoft.com/office/drawing/2014/main" id="{BED8B526-288C-41F4-B002-4B6F5658112F}"/>
              </a:ext>
            </a:extLst>
          </p:cNvPr>
          <p:cNvSpPr txBox="1">
            <a:spLocks/>
          </p:cNvSpPr>
          <p:nvPr/>
        </p:nvSpPr>
        <p:spPr>
          <a:xfrm>
            <a:off x="606056" y="3344789"/>
            <a:ext cx="22824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consolata"/>
              <a:buNone/>
              <a:defRPr sz="23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consolata"/>
              <a:buNone/>
              <a:defRPr sz="24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consolata"/>
              <a:buNone/>
              <a:defRPr sz="24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consolata"/>
              <a:buNone/>
              <a:defRPr sz="24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consolata"/>
              <a:buNone/>
              <a:defRPr sz="24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consolata"/>
              <a:buNone/>
              <a:defRPr sz="24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consolata"/>
              <a:buNone/>
              <a:defRPr sz="24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consolata"/>
              <a:buNone/>
              <a:defRPr sz="24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consolata"/>
              <a:buNone/>
              <a:defRPr sz="24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212121"/>
              </a:buClr>
              <a:buSzPts val="2400"/>
              <a:buFont typeface="Inconsolata"/>
              <a:buNone/>
              <a:tabLst/>
              <a:defRPr/>
            </a:pPr>
            <a:r>
              <a:rPr kumimoji="0" lang="en-US" sz="2300" b="1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Inconsolata"/>
                <a:ea typeface="Inconsolata"/>
                <a:sym typeface="Inconsolata"/>
              </a:rPr>
              <a:t>Sửa</a:t>
            </a:r>
            <a:r>
              <a:rPr kumimoji="0" lang="en-US" sz="2300" b="1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Inconsolata"/>
                <a:ea typeface="Inconsolata"/>
                <a:sym typeface="Inconsolata"/>
              </a:rPr>
              <a:t> </a:t>
            </a:r>
            <a:r>
              <a:rPr kumimoji="0" lang="en-US" sz="2300" b="1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Inconsolata"/>
                <a:ea typeface="Inconsolata"/>
                <a:sym typeface="Inconsolata"/>
              </a:rPr>
              <a:t>sách</a:t>
            </a:r>
            <a:endParaRPr kumimoji="0" lang="en-US" sz="2300" b="1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Inconsolata"/>
              <a:ea typeface="Inconsolata"/>
              <a:sym typeface="Inconsolata"/>
            </a:endParaRPr>
          </a:p>
        </p:txBody>
      </p:sp>
      <p:sp>
        <p:nvSpPr>
          <p:cNvPr id="39" name="Google Shape;593;p77">
            <a:extLst>
              <a:ext uri="{FF2B5EF4-FFF2-40B4-BE49-F238E27FC236}">
                <a16:creationId xmlns:a16="http://schemas.microsoft.com/office/drawing/2014/main" id="{24D5DF16-DC52-499A-B1A4-C4A6C46508D5}"/>
              </a:ext>
            </a:extLst>
          </p:cNvPr>
          <p:cNvSpPr txBox="1">
            <a:spLocks/>
          </p:cNvSpPr>
          <p:nvPr/>
        </p:nvSpPr>
        <p:spPr>
          <a:xfrm>
            <a:off x="8908869" y="2178470"/>
            <a:ext cx="2609009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212121"/>
              </a:buClr>
              <a:buSzPts val="1400"/>
              <a:buFont typeface="Open Sans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Thêm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nhân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viên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mới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gồm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thông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 tin: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Mã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nhân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viên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,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tên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nhân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viên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,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giới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tính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,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ngày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sinh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,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phân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quyền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Open Sans"/>
              <a:cs typeface="Open Sans"/>
              <a:sym typeface="Open Sans"/>
            </a:endParaRPr>
          </a:p>
        </p:txBody>
      </p:sp>
      <p:sp>
        <p:nvSpPr>
          <p:cNvPr id="40" name="Google Shape;594;p77">
            <a:extLst>
              <a:ext uri="{FF2B5EF4-FFF2-40B4-BE49-F238E27FC236}">
                <a16:creationId xmlns:a16="http://schemas.microsoft.com/office/drawing/2014/main" id="{B2B9232E-C4BC-4656-8167-B6F4A27982EA}"/>
              </a:ext>
            </a:extLst>
          </p:cNvPr>
          <p:cNvSpPr txBox="1">
            <a:spLocks/>
          </p:cNvSpPr>
          <p:nvPr/>
        </p:nvSpPr>
        <p:spPr>
          <a:xfrm>
            <a:off x="9235478" y="1658274"/>
            <a:ext cx="22824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consolata"/>
              <a:buNone/>
              <a:defRPr sz="23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consolata"/>
              <a:buNone/>
              <a:defRPr sz="24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consolata"/>
              <a:buNone/>
              <a:defRPr sz="24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consolata"/>
              <a:buNone/>
              <a:defRPr sz="24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consolata"/>
              <a:buNone/>
              <a:defRPr sz="24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consolata"/>
              <a:buNone/>
              <a:defRPr sz="24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consolata"/>
              <a:buNone/>
              <a:defRPr sz="24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consolata"/>
              <a:buNone/>
              <a:defRPr sz="24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consolata"/>
              <a:buNone/>
              <a:defRPr sz="24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212121"/>
              </a:buClr>
              <a:buSzPts val="2400"/>
              <a:buFont typeface="Inconsolata"/>
              <a:buNone/>
              <a:tabLst/>
              <a:defRPr/>
            </a:pPr>
            <a:r>
              <a:rPr kumimoji="0" lang="en-US" sz="2300" b="1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  <a:ea typeface="Inconsolata"/>
                <a:sym typeface="Inconsolata"/>
              </a:rPr>
              <a:t>Thêm</a:t>
            </a:r>
            <a:r>
              <a:rPr kumimoji="0" lang="en-US" sz="2300" b="1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  <a:ea typeface="Inconsolata"/>
                <a:sym typeface="Inconsolata"/>
              </a:rPr>
              <a:t> </a:t>
            </a:r>
            <a:r>
              <a:rPr kumimoji="0" lang="en-US" sz="2300" b="1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  <a:ea typeface="Inconsolata"/>
                <a:sym typeface="Inconsolata"/>
              </a:rPr>
              <a:t>nhân</a:t>
            </a:r>
            <a:r>
              <a:rPr kumimoji="0" lang="en-US" sz="2300" b="1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  <a:ea typeface="Inconsolata"/>
                <a:sym typeface="Inconsolata"/>
              </a:rPr>
              <a:t> </a:t>
            </a:r>
            <a:r>
              <a:rPr kumimoji="0" lang="en-US" sz="2300" b="1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  <a:ea typeface="Inconsolata"/>
                <a:sym typeface="Inconsolata"/>
              </a:rPr>
              <a:t>viên</a:t>
            </a:r>
            <a:endParaRPr kumimoji="0" lang="en-US" sz="2300" b="1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j-lt"/>
              <a:ea typeface="Inconsolata"/>
              <a:sym typeface="Inconsolata"/>
            </a:endParaRPr>
          </a:p>
        </p:txBody>
      </p:sp>
      <p:sp>
        <p:nvSpPr>
          <p:cNvPr id="41" name="Google Shape;595;p77">
            <a:extLst>
              <a:ext uri="{FF2B5EF4-FFF2-40B4-BE49-F238E27FC236}">
                <a16:creationId xmlns:a16="http://schemas.microsoft.com/office/drawing/2014/main" id="{27A70A25-97D7-49AA-8983-1B393B931DB9}"/>
              </a:ext>
            </a:extLst>
          </p:cNvPr>
          <p:cNvSpPr txBox="1">
            <a:spLocks/>
          </p:cNvSpPr>
          <p:nvPr/>
        </p:nvSpPr>
        <p:spPr>
          <a:xfrm>
            <a:off x="663989" y="5554123"/>
            <a:ext cx="2286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212121"/>
              </a:buClr>
              <a:buSzPts val="1400"/>
              <a:buFont typeface="Open Sans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Xóa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dữ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liệu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của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sách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đã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có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trong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danh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sách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trên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 website.</a:t>
            </a:r>
          </a:p>
        </p:txBody>
      </p:sp>
      <p:sp>
        <p:nvSpPr>
          <p:cNvPr id="42" name="Google Shape;596;p77">
            <a:extLst>
              <a:ext uri="{FF2B5EF4-FFF2-40B4-BE49-F238E27FC236}">
                <a16:creationId xmlns:a16="http://schemas.microsoft.com/office/drawing/2014/main" id="{C26339E4-50CB-4D98-909A-3FF8F492A3C8}"/>
              </a:ext>
            </a:extLst>
          </p:cNvPr>
          <p:cNvSpPr txBox="1">
            <a:spLocks/>
          </p:cNvSpPr>
          <p:nvPr/>
        </p:nvSpPr>
        <p:spPr>
          <a:xfrm>
            <a:off x="606056" y="5046228"/>
            <a:ext cx="22824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consolata"/>
              <a:buNone/>
              <a:defRPr sz="23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consolata"/>
              <a:buNone/>
              <a:defRPr sz="24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consolata"/>
              <a:buNone/>
              <a:defRPr sz="24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consolata"/>
              <a:buNone/>
              <a:defRPr sz="24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consolata"/>
              <a:buNone/>
              <a:defRPr sz="24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consolata"/>
              <a:buNone/>
              <a:defRPr sz="24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consolata"/>
              <a:buNone/>
              <a:defRPr sz="24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consolata"/>
              <a:buNone/>
              <a:defRPr sz="24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consolata"/>
              <a:buNone/>
              <a:defRPr sz="24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212121"/>
              </a:buClr>
              <a:buSzPts val="2400"/>
              <a:buFont typeface="Inconsolata"/>
              <a:buNone/>
              <a:tabLst/>
              <a:defRPr/>
            </a:pPr>
            <a:r>
              <a:rPr lang="en-US" kern="0" dirty="0" err="1">
                <a:solidFill>
                  <a:srgbClr val="212121"/>
                </a:solidFill>
                <a:latin typeface="+mj-lt"/>
              </a:rPr>
              <a:t>Xóa</a:t>
            </a:r>
            <a:r>
              <a:rPr lang="en-US" kern="0" dirty="0">
                <a:solidFill>
                  <a:srgbClr val="212121"/>
                </a:solidFill>
                <a:latin typeface="+mj-lt"/>
              </a:rPr>
              <a:t> </a:t>
            </a:r>
            <a:r>
              <a:rPr lang="en-US" kern="0" dirty="0" err="1">
                <a:solidFill>
                  <a:srgbClr val="212121"/>
                </a:solidFill>
                <a:latin typeface="+mj-lt"/>
              </a:rPr>
              <a:t>sách</a:t>
            </a:r>
            <a:endParaRPr kumimoji="0" lang="en-US" sz="2300" b="1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j-lt"/>
              <a:ea typeface="Inconsolata"/>
              <a:sym typeface="Inconsolata"/>
            </a:endParaRPr>
          </a:p>
        </p:txBody>
      </p:sp>
      <p:sp>
        <p:nvSpPr>
          <p:cNvPr id="43" name="Google Shape;597;p77">
            <a:extLst>
              <a:ext uri="{FF2B5EF4-FFF2-40B4-BE49-F238E27FC236}">
                <a16:creationId xmlns:a16="http://schemas.microsoft.com/office/drawing/2014/main" id="{54334B5D-E275-42EE-8946-C732D8D5CA74}"/>
              </a:ext>
            </a:extLst>
          </p:cNvPr>
          <p:cNvSpPr txBox="1">
            <a:spLocks/>
          </p:cNvSpPr>
          <p:nvPr/>
        </p:nvSpPr>
        <p:spPr>
          <a:xfrm>
            <a:off x="9278392" y="3857373"/>
            <a:ext cx="2286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212121"/>
              </a:buClr>
              <a:buSzPts val="1400"/>
              <a:buFont typeface="Open Sans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Xóa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nhân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viên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đã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có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trong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danh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sách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Open Sans"/>
              <a:cs typeface="Open Sans"/>
              <a:sym typeface="Open Sans"/>
            </a:endParaRPr>
          </a:p>
        </p:txBody>
      </p:sp>
      <p:sp>
        <p:nvSpPr>
          <p:cNvPr id="44" name="Google Shape;598;p77">
            <a:extLst>
              <a:ext uri="{FF2B5EF4-FFF2-40B4-BE49-F238E27FC236}">
                <a16:creationId xmlns:a16="http://schemas.microsoft.com/office/drawing/2014/main" id="{ABFFDF15-F72C-4FA1-B318-40BA1A5FCB4F}"/>
              </a:ext>
            </a:extLst>
          </p:cNvPr>
          <p:cNvSpPr txBox="1">
            <a:spLocks/>
          </p:cNvSpPr>
          <p:nvPr/>
        </p:nvSpPr>
        <p:spPr>
          <a:xfrm>
            <a:off x="9303844" y="3322870"/>
            <a:ext cx="22821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consolata"/>
              <a:buNone/>
              <a:defRPr sz="23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consolata"/>
              <a:buNone/>
              <a:defRPr sz="24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consolata"/>
              <a:buNone/>
              <a:defRPr sz="24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consolata"/>
              <a:buNone/>
              <a:defRPr sz="24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consolata"/>
              <a:buNone/>
              <a:defRPr sz="24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consolata"/>
              <a:buNone/>
              <a:defRPr sz="24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consolata"/>
              <a:buNone/>
              <a:defRPr sz="24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consolata"/>
              <a:buNone/>
              <a:defRPr sz="24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consolata"/>
              <a:buNone/>
              <a:defRPr sz="24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212121"/>
              </a:buClr>
              <a:buSzPts val="2400"/>
              <a:buFont typeface="Inconsolata"/>
              <a:buNone/>
              <a:tabLst/>
              <a:defRPr/>
            </a:pPr>
            <a:r>
              <a:rPr kumimoji="0" lang="en-US" sz="2300" b="1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  <a:ea typeface="Inconsolata"/>
                <a:sym typeface="Inconsolata"/>
              </a:rPr>
              <a:t>Xóa</a:t>
            </a:r>
            <a:r>
              <a:rPr kumimoji="0" lang="en-US" sz="2300" b="1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  <a:ea typeface="Inconsolata"/>
                <a:sym typeface="Inconsolata"/>
              </a:rPr>
              <a:t> </a:t>
            </a:r>
            <a:r>
              <a:rPr kumimoji="0" lang="en-US" sz="2300" b="1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  <a:ea typeface="Inconsolata"/>
                <a:sym typeface="Inconsolata"/>
              </a:rPr>
              <a:t>nhân</a:t>
            </a:r>
            <a:r>
              <a:rPr kumimoji="0" lang="en-US" sz="2300" b="1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  <a:ea typeface="Inconsolata"/>
                <a:sym typeface="Inconsolata"/>
              </a:rPr>
              <a:t> </a:t>
            </a:r>
            <a:r>
              <a:rPr kumimoji="0" lang="en-US" sz="2300" b="1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  <a:ea typeface="Inconsolata"/>
                <a:sym typeface="Inconsolata"/>
              </a:rPr>
              <a:t>viên</a:t>
            </a:r>
            <a:endParaRPr kumimoji="0" lang="en-US" sz="2300" b="1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j-lt"/>
              <a:ea typeface="Inconsolata"/>
              <a:sym typeface="Inconsolata"/>
            </a:endParaRPr>
          </a:p>
        </p:txBody>
      </p:sp>
      <p:sp>
        <p:nvSpPr>
          <p:cNvPr id="45" name="Google Shape;599;p77">
            <a:extLst>
              <a:ext uri="{FF2B5EF4-FFF2-40B4-BE49-F238E27FC236}">
                <a16:creationId xmlns:a16="http://schemas.microsoft.com/office/drawing/2014/main" id="{E2874C44-BE24-42A8-A679-8E7C7D125866}"/>
              </a:ext>
            </a:extLst>
          </p:cNvPr>
          <p:cNvSpPr txBox="1">
            <a:spLocks/>
          </p:cNvSpPr>
          <p:nvPr/>
        </p:nvSpPr>
        <p:spPr>
          <a:xfrm>
            <a:off x="8872815" y="5499805"/>
            <a:ext cx="2734491" cy="569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212121"/>
              </a:buClr>
              <a:buSzPts val="1400"/>
              <a:buFont typeface="Open Sans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Sửa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các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thông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 tin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của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nhân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viên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đã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có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trong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danh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sách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và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không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thay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đổi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mã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nhân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n-lt"/>
                <a:ea typeface="Open Sans"/>
                <a:cs typeface="Open Sans"/>
                <a:sym typeface="Open Sans"/>
              </a:rPr>
              <a:t>viên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n-lt"/>
              <a:ea typeface="Open Sans"/>
              <a:cs typeface="Open Sans"/>
              <a:sym typeface="Open Sans"/>
            </a:endParaRPr>
          </a:p>
        </p:txBody>
      </p:sp>
      <p:sp>
        <p:nvSpPr>
          <p:cNvPr id="46" name="Google Shape;600;p77">
            <a:extLst>
              <a:ext uri="{FF2B5EF4-FFF2-40B4-BE49-F238E27FC236}">
                <a16:creationId xmlns:a16="http://schemas.microsoft.com/office/drawing/2014/main" id="{B46FD33F-7C1B-47E4-B0CD-3FB5CADD3A7D}"/>
              </a:ext>
            </a:extLst>
          </p:cNvPr>
          <p:cNvSpPr txBox="1">
            <a:spLocks/>
          </p:cNvSpPr>
          <p:nvPr/>
        </p:nvSpPr>
        <p:spPr>
          <a:xfrm>
            <a:off x="9303844" y="5038629"/>
            <a:ext cx="2282400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consolata"/>
              <a:buNone/>
              <a:defRPr sz="23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consolata"/>
              <a:buNone/>
              <a:defRPr sz="24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consolata"/>
              <a:buNone/>
              <a:defRPr sz="24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consolata"/>
              <a:buNone/>
              <a:defRPr sz="24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consolata"/>
              <a:buNone/>
              <a:defRPr sz="24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consolata"/>
              <a:buNone/>
              <a:defRPr sz="24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consolata"/>
              <a:buNone/>
              <a:defRPr sz="24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consolata"/>
              <a:buNone/>
              <a:defRPr sz="24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consolata"/>
              <a:buNone/>
              <a:defRPr sz="24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212121"/>
              </a:buClr>
              <a:buSzPts val="2400"/>
              <a:buFont typeface="Inconsolata"/>
              <a:buNone/>
              <a:tabLst/>
              <a:defRPr/>
            </a:pPr>
            <a:r>
              <a:rPr kumimoji="0" lang="en-US" sz="2300" b="1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  <a:ea typeface="Inconsolata"/>
                <a:sym typeface="Inconsolata"/>
              </a:rPr>
              <a:t>Sửa</a:t>
            </a:r>
            <a:r>
              <a:rPr kumimoji="0" lang="en-US" sz="2300" b="1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  <a:ea typeface="Inconsolata"/>
                <a:sym typeface="Inconsolata"/>
              </a:rPr>
              <a:t> </a:t>
            </a:r>
            <a:r>
              <a:rPr kumimoji="0" lang="en-US" sz="2300" b="1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  <a:ea typeface="Inconsolata"/>
                <a:sym typeface="Inconsolata"/>
              </a:rPr>
              <a:t>nhân</a:t>
            </a:r>
            <a:r>
              <a:rPr kumimoji="0" lang="en-US" sz="2300" b="1" i="0" u="none" strike="noStrike" kern="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  <a:ea typeface="Inconsolata"/>
                <a:sym typeface="Inconsolata"/>
              </a:rPr>
              <a:t> </a:t>
            </a:r>
            <a:r>
              <a:rPr kumimoji="0" lang="en-US" sz="2300" b="1" i="0" u="none" strike="noStrike" kern="0" cap="none" spc="0" normalizeH="0" baseline="0" noProof="0" dirty="0" err="1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+mj-lt"/>
                <a:ea typeface="Inconsolata"/>
                <a:sym typeface="Inconsolata"/>
              </a:rPr>
              <a:t>viên</a:t>
            </a:r>
            <a:endParaRPr kumimoji="0" lang="en-US" sz="2300" b="1" i="0" u="none" strike="noStrike" kern="0" cap="none" spc="0" normalizeH="0" baseline="0" noProof="0" dirty="0">
              <a:ln>
                <a:noFill/>
              </a:ln>
              <a:solidFill>
                <a:srgbClr val="212121"/>
              </a:solidFill>
              <a:effectLst/>
              <a:uLnTx/>
              <a:uFillTx/>
              <a:latin typeface="+mj-lt"/>
              <a:ea typeface="Inconsolata"/>
              <a:sym typeface="Inconsolata"/>
            </a:endParaRPr>
          </a:p>
        </p:txBody>
      </p:sp>
      <p:sp>
        <p:nvSpPr>
          <p:cNvPr id="47" name="Google Shape;604;p77">
            <a:extLst>
              <a:ext uri="{FF2B5EF4-FFF2-40B4-BE49-F238E27FC236}">
                <a16:creationId xmlns:a16="http://schemas.microsoft.com/office/drawing/2014/main" id="{D9A4F3FE-FA67-4123-B1D5-1DC1D17EA42D}"/>
              </a:ext>
            </a:extLst>
          </p:cNvPr>
          <p:cNvSpPr txBox="1">
            <a:spLocks/>
          </p:cNvSpPr>
          <p:nvPr/>
        </p:nvSpPr>
        <p:spPr>
          <a:xfrm>
            <a:off x="4750324" y="3613746"/>
            <a:ext cx="2678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nconsolata"/>
              <a:buNone/>
              <a:defRPr sz="3600" b="1" i="0" u="none" strike="noStrike" cap="none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600"/>
              <a:buFont typeface="Inconsolata"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+mj-lt"/>
                <a:ea typeface="Inconsolata"/>
                <a:sym typeface="Inconsolata"/>
              </a:rPr>
              <a:t>Quản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+mj-lt"/>
                <a:ea typeface="Inconsolata"/>
                <a:sym typeface="Inconsolata"/>
              </a:rPr>
              <a:t> </a:t>
            </a:r>
            <a:r>
              <a:rPr kumimoji="0" lang="en-US" sz="4000" b="1" i="0" u="none" strike="noStrike" kern="0" cap="none" spc="0" normalizeH="0" baseline="0" noProof="0" dirty="0" err="1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+mj-lt"/>
                <a:ea typeface="Inconsolata"/>
                <a:sym typeface="Inconsolata"/>
              </a:rPr>
              <a:t>lý</a:t>
            </a: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chemeClr val="accent4">
                  <a:lumMod val="40000"/>
                  <a:lumOff val="60000"/>
                </a:schemeClr>
              </a:solidFill>
              <a:effectLst/>
              <a:uLnTx/>
              <a:uFillTx/>
              <a:latin typeface="+mj-lt"/>
              <a:ea typeface="Inconsolata"/>
              <a:sym typeface="Inconsolata"/>
            </a:endParaRPr>
          </a:p>
        </p:txBody>
      </p:sp>
      <p:cxnSp>
        <p:nvCxnSpPr>
          <p:cNvPr id="54" name="Google Shape;613;p77">
            <a:extLst>
              <a:ext uri="{FF2B5EF4-FFF2-40B4-BE49-F238E27FC236}">
                <a16:creationId xmlns:a16="http://schemas.microsoft.com/office/drawing/2014/main" id="{FCB1B4BD-272F-4EEB-B1CA-F6F8218052DB}"/>
              </a:ext>
            </a:extLst>
          </p:cNvPr>
          <p:cNvCxnSpPr>
            <a:cxnSpLocks/>
            <a:stCxn id="62" idx="1"/>
          </p:cNvCxnSpPr>
          <p:nvPr/>
        </p:nvCxnSpPr>
        <p:spPr>
          <a:xfrm flipH="1">
            <a:off x="600891" y="2202268"/>
            <a:ext cx="4089461" cy="75412"/>
          </a:xfrm>
          <a:prstGeom prst="straightConnector1">
            <a:avLst/>
          </a:prstGeom>
          <a:ln w="28575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oogle Shape;614;p77">
            <a:extLst>
              <a:ext uri="{FF2B5EF4-FFF2-40B4-BE49-F238E27FC236}">
                <a16:creationId xmlns:a16="http://schemas.microsoft.com/office/drawing/2014/main" id="{9F1982B5-B7DB-484E-B08A-F4DAE6C8E4C1}"/>
              </a:ext>
            </a:extLst>
          </p:cNvPr>
          <p:cNvCxnSpPr>
            <a:cxnSpLocks/>
            <a:stCxn id="62" idx="7"/>
          </p:cNvCxnSpPr>
          <p:nvPr/>
        </p:nvCxnSpPr>
        <p:spPr>
          <a:xfrm>
            <a:off x="7643532" y="2202268"/>
            <a:ext cx="3942410" cy="0"/>
          </a:xfrm>
          <a:prstGeom prst="straightConnector1">
            <a:avLst/>
          </a:prstGeom>
          <a:ln w="28575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oogle Shape;615;p77">
            <a:extLst>
              <a:ext uri="{FF2B5EF4-FFF2-40B4-BE49-F238E27FC236}">
                <a16:creationId xmlns:a16="http://schemas.microsoft.com/office/drawing/2014/main" id="{DDCB18AD-4637-425F-A3F0-AC475515F825}"/>
              </a:ext>
            </a:extLst>
          </p:cNvPr>
          <p:cNvCxnSpPr>
            <a:cxnSpLocks/>
            <a:stCxn id="62" idx="2"/>
          </p:cNvCxnSpPr>
          <p:nvPr/>
        </p:nvCxnSpPr>
        <p:spPr>
          <a:xfrm flipH="1">
            <a:off x="627608" y="3858391"/>
            <a:ext cx="3451120" cy="26005"/>
          </a:xfrm>
          <a:prstGeom prst="straightConnector1">
            <a:avLst/>
          </a:prstGeom>
          <a:ln w="28575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oogle Shape;616;p77">
            <a:extLst>
              <a:ext uri="{FF2B5EF4-FFF2-40B4-BE49-F238E27FC236}">
                <a16:creationId xmlns:a16="http://schemas.microsoft.com/office/drawing/2014/main" id="{3973C51D-551E-4CAA-9641-239140F9477A}"/>
              </a:ext>
            </a:extLst>
          </p:cNvPr>
          <p:cNvCxnSpPr>
            <a:cxnSpLocks/>
            <a:stCxn id="62" idx="3"/>
          </p:cNvCxnSpPr>
          <p:nvPr/>
        </p:nvCxnSpPr>
        <p:spPr>
          <a:xfrm flipH="1">
            <a:off x="600891" y="5514514"/>
            <a:ext cx="4089461" cy="39609"/>
          </a:xfrm>
          <a:prstGeom prst="straightConnector1">
            <a:avLst/>
          </a:prstGeom>
          <a:ln w="28575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oogle Shape;617;p77">
            <a:extLst>
              <a:ext uri="{FF2B5EF4-FFF2-40B4-BE49-F238E27FC236}">
                <a16:creationId xmlns:a16="http://schemas.microsoft.com/office/drawing/2014/main" id="{FD18A6F0-6AAE-4D7C-8478-ECB78354ED53}"/>
              </a:ext>
            </a:extLst>
          </p:cNvPr>
          <p:cNvCxnSpPr>
            <a:cxnSpLocks/>
            <a:stCxn id="62" idx="6"/>
          </p:cNvCxnSpPr>
          <p:nvPr/>
        </p:nvCxnSpPr>
        <p:spPr>
          <a:xfrm>
            <a:off x="8255156" y="3858391"/>
            <a:ext cx="3330786" cy="0"/>
          </a:xfrm>
          <a:prstGeom prst="straightConnector1">
            <a:avLst/>
          </a:prstGeom>
          <a:ln w="28575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oogle Shape;618;p77">
            <a:extLst>
              <a:ext uri="{FF2B5EF4-FFF2-40B4-BE49-F238E27FC236}">
                <a16:creationId xmlns:a16="http://schemas.microsoft.com/office/drawing/2014/main" id="{DE884202-AD5E-4E35-9DFE-9EB7FAE9827F}"/>
              </a:ext>
            </a:extLst>
          </p:cNvPr>
          <p:cNvCxnSpPr>
            <a:cxnSpLocks/>
            <a:stCxn id="62" idx="5"/>
          </p:cNvCxnSpPr>
          <p:nvPr/>
        </p:nvCxnSpPr>
        <p:spPr>
          <a:xfrm>
            <a:off x="7643532" y="5514514"/>
            <a:ext cx="3874346" cy="0"/>
          </a:xfrm>
          <a:prstGeom prst="straightConnector1">
            <a:avLst/>
          </a:prstGeom>
          <a:ln w="28575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888140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1036;p101">
            <a:extLst>
              <a:ext uri="{FF2B5EF4-FFF2-40B4-BE49-F238E27FC236}">
                <a16:creationId xmlns:a16="http://schemas.microsoft.com/office/drawing/2014/main" id="{A057F8DC-B8CA-4708-B901-51E251C2B654}"/>
              </a:ext>
            </a:extLst>
          </p:cNvPr>
          <p:cNvGrpSpPr/>
          <p:nvPr/>
        </p:nvGrpSpPr>
        <p:grpSpPr>
          <a:xfrm>
            <a:off x="606056" y="2107575"/>
            <a:ext cx="11203707" cy="3603478"/>
            <a:chOff x="-1179213" y="1766209"/>
            <a:chExt cx="11203707" cy="2824020"/>
          </a:xfrm>
        </p:grpSpPr>
        <p:sp>
          <p:nvSpPr>
            <p:cNvPr id="41" name="Google Shape;1037;p101">
              <a:extLst>
                <a:ext uri="{FF2B5EF4-FFF2-40B4-BE49-F238E27FC236}">
                  <a16:creationId xmlns:a16="http://schemas.microsoft.com/office/drawing/2014/main" id="{9B66E039-6BC9-4D68-B120-BA8BA3E65B28}"/>
                </a:ext>
              </a:extLst>
            </p:cNvPr>
            <p:cNvSpPr/>
            <p:nvPr/>
          </p:nvSpPr>
          <p:spPr>
            <a:xfrm>
              <a:off x="7326594" y="1766209"/>
              <a:ext cx="2697900" cy="2697900"/>
            </a:xfrm>
            <a:prstGeom prst="ellipse">
              <a:avLst/>
            </a:prstGeom>
            <a:gradFill>
              <a:gsLst>
                <a:gs pos="0">
                  <a:srgbClr val="1EFFB2"/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2" name="Google Shape;1038;p101">
              <a:extLst>
                <a:ext uri="{FF2B5EF4-FFF2-40B4-BE49-F238E27FC236}">
                  <a16:creationId xmlns:a16="http://schemas.microsoft.com/office/drawing/2014/main" id="{E0CC68D2-116B-4A44-B295-D188F077CE9D}"/>
                </a:ext>
              </a:extLst>
            </p:cNvPr>
            <p:cNvGrpSpPr/>
            <p:nvPr/>
          </p:nvGrpSpPr>
          <p:grpSpPr>
            <a:xfrm>
              <a:off x="-1179213" y="1766209"/>
              <a:ext cx="9807899" cy="2824020"/>
              <a:chOff x="-1179213" y="1766209"/>
              <a:chExt cx="9807899" cy="2824020"/>
            </a:xfrm>
          </p:grpSpPr>
          <p:sp>
            <p:nvSpPr>
              <p:cNvPr id="43" name="Google Shape;1039;p101">
                <a:extLst>
                  <a:ext uri="{FF2B5EF4-FFF2-40B4-BE49-F238E27FC236}">
                    <a16:creationId xmlns:a16="http://schemas.microsoft.com/office/drawing/2014/main" id="{58D97233-6A85-433D-9394-5448B656707A}"/>
                  </a:ext>
                </a:extLst>
              </p:cNvPr>
              <p:cNvSpPr/>
              <p:nvPr/>
            </p:nvSpPr>
            <p:spPr>
              <a:xfrm>
                <a:off x="-1179213" y="1766209"/>
                <a:ext cx="2697900" cy="2697900"/>
              </a:xfrm>
              <a:prstGeom prst="ellipse">
                <a:avLst/>
              </a:prstGeom>
              <a:gradFill>
                <a:gsLst>
                  <a:gs pos="0">
                    <a:srgbClr val="1EFFB2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1040;p101">
                <a:extLst>
                  <a:ext uri="{FF2B5EF4-FFF2-40B4-BE49-F238E27FC236}">
                    <a16:creationId xmlns:a16="http://schemas.microsoft.com/office/drawing/2014/main" id="{F9A5A479-5710-4061-9660-0D8A0DCC6BFE}"/>
                  </a:ext>
                </a:extLst>
              </p:cNvPr>
              <p:cNvSpPr/>
              <p:nvPr/>
            </p:nvSpPr>
            <p:spPr>
              <a:xfrm>
                <a:off x="1508387" y="1766209"/>
                <a:ext cx="2697900" cy="2697900"/>
              </a:xfrm>
              <a:prstGeom prst="ellipse">
                <a:avLst/>
              </a:prstGeom>
              <a:gradFill>
                <a:gsLst>
                  <a:gs pos="0">
                    <a:srgbClr val="1EFFB2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1041;p101">
                <a:extLst>
                  <a:ext uri="{FF2B5EF4-FFF2-40B4-BE49-F238E27FC236}">
                    <a16:creationId xmlns:a16="http://schemas.microsoft.com/office/drawing/2014/main" id="{0CAC07EF-0DC7-4292-A317-DDBF9313296D}"/>
                  </a:ext>
                </a:extLst>
              </p:cNvPr>
              <p:cNvSpPr/>
              <p:nvPr/>
            </p:nvSpPr>
            <p:spPr>
              <a:xfrm>
                <a:off x="4348516" y="1892329"/>
                <a:ext cx="2697900" cy="2697900"/>
              </a:xfrm>
              <a:prstGeom prst="ellipse">
                <a:avLst/>
              </a:prstGeom>
              <a:gradFill>
                <a:gsLst>
                  <a:gs pos="0">
                    <a:srgbClr val="1EFFB2"/>
                  </a:gs>
                  <a:gs pos="50000">
                    <a:srgbClr val="FFFFFF">
                      <a:alpha val="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46" name="Google Shape;1042;p101">
                <a:extLst>
                  <a:ext uri="{FF2B5EF4-FFF2-40B4-BE49-F238E27FC236}">
                    <a16:creationId xmlns:a16="http://schemas.microsoft.com/office/drawing/2014/main" id="{82AA2961-CAA4-4228-ADA4-C9B08B541FFB}"/>
                  </a:ext>
                </a:extLst>
              </p:cNvPr>
              <p:cNvCxnSpPr>
                <a:cxnSpLocks/>
                <a:stCxn id="55" idx="2"/>
              </p:cNvCxnSpPr>
              <p:nvPr/>
            </p:nvCxnSpPr>
            <p:spPr>
              <a:xfrm>
                <a:off x="2750697" y="2226569"/>
                <a:ext cx="4784" cy="507817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5F5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" name="Google Shape;1045;p101">
                <a:extLst>
                  <a:ext uri="{FF2B5EF4-FFF2-40B4-BE49-F238E27FC236}">
                    <a16:creationId xmlns:a16="http://schemas.microsoft.com/office/drawing/2014/main" id="{641B7BF0-A84F-40A7-B3F2-1D069EEDD826}"/>
                  </a:ext>
                </a:extLst>
              </p:cNvPr>
              <p:cNvCxnSpPr/>
              <p:nvPr/>
            </p:nvCxnSpPr>
            <p:spPr>
              <a:xfrm>
                <a:off x="2824229" y="3670954"/>
                <a:ext cx="0" cy="497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5F5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" name="Google Shape;1046;p101">
                <a:extLst>
                  <a:ext uri="{FF2B5EF4-FFF2-40B4-BE49-F238E27FC236}">
                    <a16:creationId xmlns:a16="http://schemas.microsoft.com/office/drawing/2014/main" id="{870AEF26-2873-4FB7-959C-4712121A58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93727" y="3415112"/>
                <a:ext cx="0" cy="494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5F5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" name="Google Shape;1048;p101">
                <a:extLst>
                  <a:ext uri="{FF2B5EF4-FFF2-40B4-BE49-F238E27FC236}">
                    <a16:creationId xmlns:a16="http://schemas.microsoft.com/office/drawing/2014/main" id="{45103484-4CD6-4430-B81C-100E574C1D57}"/>
                  </a:ext>
                </a:extLst>
              </p:cNvPr>
              <p:cNvCxnSpPr/>
              <p:nvPr/>
            </p:nvCxnSpPr>
            <p:spPr>
              <a:xfrm>
                <a:off x="8628686" y="3662462"/>
                <a:ext cx="0" cy="497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5F5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" name="Google Shape;1050;p101">
                <a:extLst>
                  <a:ext uri="{FF2B5EF4-FFF2-40B4-BE49-F238E27FC236}">
                    <a16:creationId xmlns:a16="http://schemas.microsoft.com/office/drawing/2014/main" id="{A75BC369-3A8E-4644-901D-66E64EFF24ED}"/>
                  </a:ext>
                </a:extLst>
              </p:cNvPr>
              <p:cNvCxnSpPr/>
              <p:nvPr/>
            </p:nvCxnSpPr>
            <p:spPr>
              <a:xfrm>
                <a:off x="176118" y="2236987"/>
                <a:ext cx="0" cy="497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5F5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" name="Google Shape;1051;p101">
                <a:extLst>
                  <a:ext uri="{FF2B5EF4-FFF2-40B4-BE49-F238E27FC236}">
                    <a16:creationId xmlns:a16="http://schemas.microsoft.com/office/drawing/2014/main" id="{75998DAC-1751-4F66-8F93-8972D2A68659}"/>
                  </a:ext>
                </a:extLst>
              </p:cNvPr>
              <p:cNvCxnSpPr/>
              <p:nvPr/>
            </p:nvCxnSpPr>
            <p:spPr>
              <a:xfrm>
                <a:off x="5683775" y="2236987"/>
                <a:ext cx="0" cy="497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5F5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" name="Google Shape;1052;p101">
                <a:extLst>
                  <a:ext uri="{FF2B5EF4-FFF2-40B4-BE49-F238E27FC236}">
                    <a16:creationId xmlns:a16="http://schemas.microsoft.com/office/drawing/2014/main" id="{90494615-36CA-4F21-8EA3-1B21C1BECB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25086" y="2185716"/>
                <a:ext cx="0" cy="497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5F5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" name="Google Shape;1054;p101">
                <a:extLst>
                  <a:ext uri="{FF2B5EF4-FFF2-40B4-BE49-F238E27FC236}">
                    <a16:creationId xmlns:a16="http://schemas.microsoft.com/office/drawing/2014/main" id="{282694A7-B68B-4096-B072-EDF9EA5614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667" y="3617315"/>
                <a:ext cx="0" cy="505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F5F5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55" name="Google Shape;1043;p101">
            <a:extLst>
              <a:ext uri="{FF2B5EF4-FFF2-40B4-BE49-F238E27FC236}">
                <a16:creationId xmlns:a16="http://schemas.microsoft.com/office/drawing/2014/main" id="{3604E2DC-7541-47BC-9629-39BAE767E1B4}"/>
              </a:ext>
            </a:extLst>
          </p:cNvPr>
          <p:cNvSpPr txBox="1"/>
          <p:nvPr/>
        </p:nvSpPr>
        <p:spPr>
          <a:xfrm>
            <a:off x="3367923" y="2065899"/>
            <a:ext cx="2336086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vi-VN" sz="1400" kern="0" dirty="0" err="1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Nhắc</a:t>
            </a:r>
            <a:r>
              <a:rPr lang="vi-VN" sz="1400" kern="0" dirty="0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vi-VN" sz="1400" kern="0" dirty="0" err="1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người</a:t>
            </a:r>
            <a:r>
              <a:rPr lang="vi-VN" sz="1400" kern="0" dirty="0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vi-VN" sz="1400" kern="0" dirty="0" err="1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quản</a:t>
            </a:r>
            <a:r>
              <a:rPr lang="vi-VN" sz="1400" kern="0" dirty="0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vi-VN" sz="1400" kern="0" dirty="0" err="1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trị</a:t>
            </a:r>
            <a:r>
              <a:rPr lang="vi-VN" sz="1400" kern="0" dirty="0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, nhân viên </a:t>
            </a:r>
            <a:r>
              <a:rPr lang="vi-VN" sz="1400" kern="0" dirty="0" err="1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và</a:t>
            </a:r>
            <a:r>
              <a:rPr lang="vi-VN" sz="1400" kern="0" dirty="0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vi-VN" sz="1400" kern="0" dirty="0" err="1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khách</a:t>
            </a:r>
            <a:r>
              <a:rPr lang="vi-VN" sz="1400" kern="0" dirty="0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vi-VN" sz="1400" kern="0" dirty="0" err="1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hàng</a:t>
            </a:r>
            <a:r>
              <a:rPr lang="vi-VN" sz="1400" kern="0" dirty="0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 khi đăng </a:t>
            </a:r>
            <a:r>
              <a:rPr lang="vi-VN" sz="1400" kern="0" dirty="0" err="1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nhập</a:t>
            </a:r>
            <a:r>
              <a:rPr lang="vi-VN" sz="1400" kern="0" dirty="0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 sai tên đăng </a:t>
            </a:r>
            <a:r>
              <a:rPr lang="vi-VN" sz="1400" kern="0" dirty="0" err="1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nhập</a:t>
            </a:r>
            <a:r>
              <a:rPr lang="vi-VN" sz="1400" kern="0" dirty="0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 hay </a:t>
            </a:r>
            <a:r>
              <a:rPr lang="vi-VN" sz="1400" kern="0" dirty="0" err="1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mật</a:t>
            </a:r>
            <a:r>
              <a:rPr lang="vi-VN" sz="1400" kern="0" dirty="0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vi-VN" sz="1400" kern="0" dirty="0" err="1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khẩu</a:t>
            </a:r>
            <a:endParaRPr lang="en-US" sz="1400" kern="0" dirty="0"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" name="Google Shape;1057;p101">
            <a:extLst>
              <a:ext uri="{FF2B5EF4-FFF2-40B4-BE49-F238E27FC236}">
                <a16:creationId xmlns:a16="http://schemas.microsoft.com/office/drawing/2014/main" id="{8622B4DD-E4E1-43A7-BABE-B85BB8F568F1}"/>
              </a:ext>
            </a:extLst>
          </p:cNvPr>
          <p:cNvSpPr txBox="1"/>
          <p:nvPr/>
        </p:nvSpPr>
        <p:spPr>
          <a:xfrm>
            <a:off x="867266" y="3646882"/>
            <a:ext cx="2165181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1600" b="1" kern="0" dirty="0" err="1">
                <a:solidFill>
                  <a:srgbClr val="212121"/>
                </a:solidFill>
                <a:latin typeface="Inconsolata"/>
                <a:ea typeface="Inconsolata"/>
                <a:cs typeface="Inconsolata"/>
                <a:sym typeface="Inconsolata"/>
              </a:rPr>
              <a:t>Thông</a:t>
            </a:r>
            <a:r>
              <a:rPr lang="en-US" sz="1600" b="1" kern="0" dirty="0">
                <a:solidFill>
                  <a:srgbClr val="212121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US" sz="1600" b="1" kern="0" dirty="0" err="1">
                <a:solidFill>
                  <a:srgbClr val="212121"/>
                </a:solidFill>
                <a:latin typeface="Inconsolata"/>
                <a:ea typeface="Inconsolata"/>
                <a:cs typeface="Inconsolata"/>
                <a:sym typeface="Inconsolata"/>
              </a:rPr>
              <a:t>báo</a:t>
            </a:r>
            <a:r>
              <a:rPr lang="en-US" sz="1600" b="1" kern="0" dirty="0">
                <a:solidFill>
                  <a:srgbClr val="212121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US" sz="1600" b="1" kern="0" dirty="0" err="1">
                <a:solidFill>
                  <a:srgbClr val="212121"/>
                </a:solidFill>
                <a:latin typeface="Inconsolata"/>
                <a:ea typeface="Inconsolata"/>
                <a:cs typeface="Inconsolata"/>
                <a:sym typeface="Inconsolata"/>
              </a:rPr>
              <a:t>tự</a:t>
            </a:r>
            <a:r>
              <a:rPr lang="en-US" sz="1600" b="1" kern="0" dirty="0">
                <a:solidFill>
                  <a:srgbClr val="212121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US" sz="1600" b="1" kern="0" dirty="0" err="1">
                <a:solidFill>
                  <a:srgbClr val="212121"/>
                </a:solidFill>
                <a:latin typeface="Inconsolata"/>
                <a:ea typeface="Inconsolata"/>
                <a:cs typeface="Inconsolata"/>
                <a:sym typeface="Inconsolata"/>
              </a:rPr>
              <a:t>động</a:t>
            </a:r>
            <a:r>
              <a:rPr lang="en-US" sz="1600" b="1" kern="0" dirty="0">
                <a:solidFill>
                  <a:srgbClr val="212121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US" sz="1600" b="1" kern="0" dirty="0" err="1">
                <a:solidFill>
                  <a:srgbClr val="212121"/>
                </a:solidFill>
                <a:latin typeface="Inconsolata"/>
                <a:ea typeface="Inconsolata"/>
                <a:cs typeface="Inconsolata"/>
                <a:sym typeface="Inconsolata"/>
              </a:rPr>
              <a:t>nhắc</a:t>
            </a:r>
            <a:r>
              <a:rPr lang="en-US" sz="1600" b="1" kern="0" dirty="0">
                <a:solidFill>
                  <a:srgbClr val="212121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US" sz="1600" b="1" kern="0" dirty="0" err="1">
                <a:solidFill>
                  <a:srgbClr val="212121"/>
                </a:solidFill>
                <a:latin typeface="Inconsolata"/>
                <a:ea typeface="Inconsolata"/>
                <a:cs typeface="Inconsolata"/>
                <a:sym typeface="Inconsolata"/>
              </a:rPr>
              <a:t>khi</a:t>
            </a:r>
            <a:r>
              <a:rPr lang="en-US" sz="1600" b="1" kern="0" dirty="0">
                <a:solidFill>
                  <a:srgbClr val="212121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US" sz="1600" b="1" kern="0" dirty="0" err="1">
                <a:solidFill>
                  <a:srgbClr val="212121"/>
                </a:solidFill>
                <a:latin typeface="Inconsolata"/>
                <a:ea typeface="Inconsolata"/>
                <a:cs typeface="Inconsolata"/>
                <a:sym typeface="Inconsolata"/>
              </a:rPr>
              <a:t>nhập</a:t>
            </a:r>
            <a:r>
              <a:rPr lang="en-US" sz="1600" b="1" kern="0" dirty="0">
                <a:solidFill>
                  <a:srgbClr val="212121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US" sz="1600" b="1" kern="0" dirty="0" err="1">
                <a:solidFill>
                  <a:srgbClr val="212121"/>
                </a:solidFill>
                <a:latin typeface="Inconsolata"/>
                <a:ea typeface="Inconsolata"/>
                <a:cs typeface="Inconsolata"/>
                <a:sym typeface="Inconsolata"/>
              </a:rPr>
              <a:t>thông</a:t>
            </a:r>
            <a:r>
              <a:rPr lang="en-US" sz="1600" b="1" kern="0" dirty="0">
                <a:solidFill>
                  <a:srgbClr val="212121"/>
                </a:solidFill>
                <a:latin typeface="Inconsolata"/>
                <a:ea typeface="Inconsolata"/>
                <a:cs typeface="Inconsolata"/>
                <a:sym typeface="Inconsolata"/>
              </a:rPr>
              <a:t> tin</a:t>
            </a:r>
          </a:p>
        </p:txBody>
      </p:sp>
      <p:sp>
        <p:nvSpPr>
          <p:cNvPr id="57" name="Google Shape;1044;p101">
            <a:extLst>
              <a:ext uri="{FF2B5EF4-FFF2-40B4-BE49-F238E27FC236}">
                <a16:creationId xmlns:a16="http://schemas.microsoft.com/office/drawing/2014/main" id="{1C6CA95D-EEF6-43C0-82A9-773A922EE500}"/>
              </a:ext>
            </a:extLst>
          </p:cNvPr>
          <p:cNvSpPr txBox="1"/>
          <p:nvPr/>
        </p:nvSpPr>
        <p:spPr>
          <a:xfrm>
            <a:off x="3797698" y="3641651"/>
            <a:ext cx="16236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1600" b="1" kern="0" dirty="0" err="1">
                <a:solidFill>
                  <a:srgbClr val="212121"/>
                </a:solidFill>
                <a:latin typeface="Inconsolata"/>
                <a:ea typeface="Inconsolata"/>
                <a:cs typeface="Inconsolata"/>
                <a:sym typeface="Inconsolata"/>
              </a:rPr>
              <a:t>Thông</a:t>
            </a:r>
            <a:r>
              <a:rPr lang="en-US" sz="1600" b="1" kern="0" dirty="0">
                <a:solidFill>
                  <a:srgbClr val="212121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US" sz="1600" b="1" kern="0" dirty="0" err="1">
                <a:solidFill>
                  <a:srgbClr val="212121"/>
                </a:solidFill>
                <a:latin typeface="Inconsolata"/>
                <a:ea typeface="Inconsolata"/>
                <a:cs typeface="Inconsolata"/>
                <a:sym typeface="Inconsolata"/>
              </a:rPr>
              <a:t>báo</a:t>
            </a:r>
            <a:r>
              <a:rPr lang="en-US" sz="1600" b="1" kern="0" dirty="0">
                <a:solidFill>
                  <a:srgbClr val="212121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US" sz="1600" b="1" kern="0" dirty="0" err="1">
                <a:solidFill>
                  <a:srgbClr val="212121"/>
                </a:solidFill>
                <a:latin typeface="Inconsolata"/>
                <a:ea typeface="Inconsolata"/>
                <a:cs typeface="Inconsolata"/>
                <a:sym typeface="Inconsolata"/>
              </a:rPr>
              <a:t>tự</a:t>
            </a:r>
            <a:r>
              <a:rPr lang="en-US" sz="1600" b="1" kern="0" dirty="0">
                <a:solidFill>
                  <a:srgbClr val="212121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US" sz="1600" b="1" kern="0" dirty="0" err="1">
                <a:solidFill>
                  <a:srgbClr val="212121"/>
                </a:solidFill>
                <a:latin typeface="Inconsolata"/>
                <a:ea typeface="Inconsolata"/>
                <a:cs typeface="Inconsolata"/>
                <a:sym typeface="Inconsolata"/>
              </a:rPr>
              <a:t>động</a:t>
            </a:r>
            <a:r>
              <a:rPr lang="en-US" sz="1600" b="1" kern="0" dirty="0">
                <a:solidFill>
                  <a:srgbClr val="212121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US" sz="1600" b="1" kern="0" dirty="0" err="1">
                <a:solidFill>
                  <a:srgbClr val="212121"/>
                </a:solidFill>
                <a:latin typeface="Inconsolata"/>
                <a:ea typeface="Inconsolata"/>
                <a:cs typeface="Inconsolata"/>
                <a:sym typeface="Inconsolata"/>
              </a:rPr>
              <a:t>nhắc</a:t>
            </a:r>
            <a:r>
              <a:rPr lang="en-US" sz="1600" b="1" kern="0" dirty="0">
                <a:solidFill>
                  <a:srgbClr val="212121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US" sz="1600" b="1" kern="0" dirty="0" err="1">
                <a:solidFill>
                  <a:srgbClr val="212121"/>
                </a:solidFill>
                <a:latin typeface="Inconsolata"/>
                <a:ea typeface="Inconsolata"/>
                <a:cs typeface="Inconsolata"/>
                <a:sym typeface="Inconsolata"/>
              </a:rPr>
              <a:t>khi</a:t>
            </a:r>
            <a:r>
              <a:rPr lang="en-US" sz="1600" b="1" kern="0" dirty="0">
                <a:solidFill>
                  <a:srgbClr val="212121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US" sz="1600" b="1" kern="0" dirty="0" err="1">
                <a:solidFill>
                  <a:srgbClr val="212121"/>
                </a:solidFill>
                <a:latin typeface="Inconsolata"/>
                <a:ea typeface="Inconsolata"/>
                <a:cs typeface="Inconsolata"/>
                <a:sym typeface="Inconsolata"/>
              </a:rPr>
              <a:t>đăng</a:t>
            </a:r>
            <a:r>
              <a:rPr lang="en-US" sz="1600" b="1" kern="0" dirty="0">
                <a:solidFill>
                  <a:srgbClr val="212121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US" sz="1600" b="1" kern="0" dirty="0" err="1">
                <a:solidFill>
                  <a:srgbClr val="212121"/>
                </a:solidFill>
                <a:latin typeface="Inconsolata"/>
                <a:ea typeface="Inconsolata"/>
                <a:cs typeface="Inconsolata"/>
                <a:sym typeface="Inconsolata"/>
              </a:rPr>
              <a:t>nhập</a:t>
            </a:r>
            <a:endParaRPr sz="1600" b="1" kern="0" dirty="0">
              <a:solidFill>
                <a:srgbClr val="21212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58" name="Google Shape;1058;p101">
            <a:extLst>
              <a:ext uri="{FF2B5EF4-FFF2-40B4-BE49-F238E27FC236}">
                <a16:creationId xmlns:a16="http://schemas.microsoft.com/office/drawing/2014/main" id="{7E6A5F11-5B8F-41CB-940B-28A9DF6BFC00}"/>
              </a:ext>
            </a:extLst>
          </p:cNvPr>
          <p:cNvSpPr txBox="1"/>
          <p:nvPr/>
        </p:nvSpPr>
        <p:spPr>
          <a:xfrm>
            <a:off x="6592886" y="3582516"/>
            <a:ext cx="16236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1600" b="1" kern="0" dirty="0" err="1">
                <a:solidFill>
                  <a:srgbClr val="212121"/>
                </a:solidFill>
                <a:latin typeface="Inconsolata"/>
                <a:ea typeface="Inconsolata"/>
                <a:cs typeface="Inconsolata"/>
                <a:sym typeface="Inconsolata"/>
              </a:rPr>
              <a:t>Phân</a:t>
            </a:r>
            <a:r>
              <a:rPr lang="en-US" sz="1600" b="1" kern="0" dirty="0">
                <a:solidFill>
                  <a:srgbClr val="212121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en-US" sz="1600" b="1" kern="0" dirty="0" err="1">
                <a:solidFill>
                  <a:srgbClr val="212121"/>
                </a:solidFill>
                <a:latin typeface="Inconsolata"/>
                <a:ea typeface="Inconsolata"/>
                <a:cs typeface="Inconsolata"/>
                <a:sym typeface="Inconsolata"/>
              </a:rPr>
              <a:t>quyền</a:t>
            </a:r>
            <a:endParaRPr sz="1600" b="1" kern="0" dirty="0">
              <a:solidFill>
                <a:srgbClr val="21212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59" name="Google Shape;1055;p101">
            <a:extLst>
              <a:ext uri="{FF2B5EF4-FFF2-40B4-BE49-F238E27FC236}">
                <a16:creationId xmlns:a16="http://schemas.microsoft.com/office/drawing/2014/main" id="{D7D1625E-DC12-4FEB-907F-09AF9CB8C676}"/>
              </a:ext>
            </a:extLst>
          </p:cNvPr>
          <p:cNvSpPr txBox="1"/>
          <p:nvPr/>
        </p:nvSpPr>
        <p:spPr>
          <a:xfrm>
            <a:off x="1050090" y="5272289"/>
            <a:ext cx="1867691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vi-VN" sz="1400" kern="0" dirty="0" err="1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Nhắc</a:t>
            </a:r>
            <a:r>
              <a:rPr lang="vi-VN" sz="1400" kern="0" dirty="0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vi-VN" sz="1400" kern="0" dirty="0" err="1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người</a:t>
            </a:r>
            <a:r>
              <a:rPr lang="vi-VN" sz="1400" kern="0" dirty="0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vi-VN" sz="1400" kern="0" dirty="0" err="1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quản</a:t>
            </a:r>
            <a:r>
              <a:rPr lang="vi-VN" sz="1400" kern="0" dirty="0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vi-VN" sz="1400" kern="0" dirty="0" err="1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trị</a:t>
            </a:r>
            <a:r>
              <a:rPr lang="vi-VN" sz="1400" kern="0" dirty="0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 khi </a:t>
            </a:r>
            <a:r>
              <a:rPr lang="vi-VN" sz="1400" kern="0" dirty="0" err="1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nhập</a:t>
            </a:r>
            <a:r>
              <a:rPr lang="vi-VN" sz="1400" kern="0" dirty="0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 sai thông tin </a:t>
            </a:r>
            <a:r>
              <a:rPr lang="vi-VN" sz="1400" kern="0" dirty="0" err="1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sách</a:t>
            </a:r>
            <a:r>
              <a:rPr lang="vi-VN" sz="1400" kern="0" dirty="0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vi-VN" sz="1400" kern="0" dirty="0" err="1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loại</a:t>
            </a:r>
            <a:r>
              <a:rPr lang="vi-VN" sz="1400" kern="0" dirty="0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vi-VN" sz="1400" kern="0" dirty="0" err="1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sách</a:t>
            </a:r>
            <a:r>
              <a:rPr lang="vi-VN" sz="1400" kern="0" dirty="0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 theo quy </a:t>
            </a:r>
            <a:r>
              <a:rPr lang="vi-VN" sz="1400" kern="0" dirty="0" err="1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định</a:t>
            </a:r>
            <a:r>
              <a:rPr lang="vi-VN" sz="1400" kern="0" dirty="0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en-US" sz="1400" kern="0" dirty="0"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" name="Google Shape;1047;p101">
            <a:extLst>
              <a:ext uri="{FF2B5EF4-FFF2-40B4-BE49-F238E27FC236}">
                <a16:creationId xmlns:a16="http://schemas.microsoft.com/office/drawing/2014/main" id="{645FC92C-08E3-4579-9F5F-9CCCCE062082}"/>
              </a:ext>
            </a:extLst>
          </p:cNvPr>
          <p:cNvSpPr txBox="1"/>
          <p:nvPr/>
        </p:nvSpPr>
        <p:spPr>
          <a:xfrm>
            <a:off x="6657244" y="4879667"/>
            <a:ext cx="16236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1400" kern="0" dirty="0" err="1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Phân</a:t>
            </a:r>
            <a:r>
              <a:rPr lang="en-US" sz="1400" kern="0" dirty="0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kern="0" dirty="0" err="1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quyền</a:t>
            </a:r>
            <a:r>
              <a:rPr lang="en-US" sz="1400" kern="0" dirty="0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kern="0" dirty="0" err="1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cho</a:t>
            </a:r>
            <a:r>
              <a:rPr lang="en-US" sz="1400" kern="0" dirty="0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kern="0" dirty="0" err="1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khách</a:t>
            </a:r>
            <a:r>
              <a:rPr lang="en-US" sz="1400" kern="0" dirty="0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kern="0" dirty="0" err="1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hàng</a:t>
            </a:r>
            <a:r>
              <a:rPr lang="en-US" sz="1400" kern="0" dirty="0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400" kern="0" dirty="0" err="1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quản</a:t>
            </a:r>
            <a:r>
              <a:rPr lang="en-US" sz="1400" kern="0" dirty="0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kern="0" dirty="0" err="1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lý</a:t>
            </a:r>
            <a:r>
              <a:rPr lang="en-US" sz="1400" kern="0" dirty="0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1400" kern="0" dirty="0" err="1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nhân</a:t>
            </a:r>
            <a:r>
              <a:rPr lang="en-US" sz="1400" kern="0" dirty="0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400" kern="0" dirty="0" err="1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viên</a:t>
            </a:r>
            <a:r>
              <a:rPr lang="en-US" sz="1400" kern="0" dirty="0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id="61" name="Google Shape;1053;p101">
            <a:extLst>
              <a:ext uri="{FF2B5EF4-FFF2-40B4-BE49-F238E27FC236}">
                <a16:creationId xmlns:a16="http://schemas.microsoft.com/office/drawing/2014/main" id="{A7334DE4-F940-4217-AC68-C95D8A9AC39C}"/>
              </a:ext>
            </a:extLst>
          </p:cNvPr>
          <p:cNvSpPr txBox="1"/>
          <p:nvPr/>
        </p:nvSpPr>
        <p:spPr>
          <a:xfrm>
            <a:off x="9488845" y="1972448"/>
            <a:ext cx="1843019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vi-VN" sz="1400" kern="0" dirty="0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Sao lưu </a:t>
            </a:r>
            <a:r>
              <a:rPr lang="vi-VN" sz="1400" kern="0" dirty="0" err="1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và</a:t>
            </a:r>
            <a:r>
              <a:rPr lang="vi-VN" sz="1400" kern="0" dirty="0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vi-VN" sz="1400" kern="0" dirty="0" err="1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phục</a:t>
            </a:r>
            <a:r>
              <a:rPr lang="vi-VN" sz="1400" kern="0" dirty="0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vi-VN" sz="1400" kern="0" dirty="0" err="1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hồi</a:t>
            </a:r>
            <a:r>
              <a:rPr lang="vi-VN" sz="1400" kern="0" dirty="0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vi-VN" sz="1400" kern="0" dirty="0" err="1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dữ</a:t>
            </a:r>
            <a:r>
              <a:rPr lang="vi-VN" sz="1400" kern="0" dirty="0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vi-VN" sz="1400" kern="0" dirty="0" err="1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liệu</a:t>
            </a:r>
            <a:r>
              <a:rPr lang="vi-VN" sz="1400" kern="0" dirty="0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 khi </a:t>
            </a:r>
            <a:r>
              <a:rPr lang="vi-VN" sz="1400" kern="0" dirty="0" err="1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dữ</a:t>
            </a:r>
            <a:r>
              <a:rPr lang="vi-VN" sz="1400" kern="0" dirty="0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vi-VN" sz="1400" kern="0" dirty="0" err="1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liệu</a:t>
            </a:r>
            <a:r>
              <a:rPr lang="vi-VN" sz="1400" kern="0" dirty="0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vi-VN" sz="1400" kern="0" dirty="0" err="1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hệ</a:t>
            </a:r>
            <a:r>
              <a:rPr lang="vi-VN" sz="1400" kern="0" dirty="0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vi-VN" sz="1400" kern="0" dirty="0" err="1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thống</a:t>
            </a:r>
            <a:r>
              <a:rPr lang="vi-VN" sz="1400" kern="0" dirty="0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vi-VN" sz="1400" kern="0" dirty="0" err="1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bị</a:t>
            </a:r>
            <a:r>
              <a:rPr lang="vi-VN" sz="1400" kern="0" dirty="0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vi-VN" sz="1400" kern="0" dirty="0" err="1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mất</a:t>
            </a:r>
            <a:r>
              <a:rPr lang="vi-VN" sz="1400" kern="0" dirty="0">
                <a:solidFill>
                  <a:srgbClr val="21212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en-US" sz="1400" kern="0" dirty="0">
              <a:solidFill>
                <a:srgbClr val="21212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" name="Google Shape;1059;p101">
            <a:extLst>
              <a:ext uri="{FF2B5EF4-FFF2-40B4-BE49-F238E27FC236}">
                <a16:creationId xmlns:a16="http://schemas.microsoft.com/office/drawing/2014/main" id="{23650EC1-B24C-4DD7-9F31-538D366BA7B0}"/>
              </a:ext>
            </a:extLst>
          </p:cNvPr>
          <p:cNvSpPr txBox="1"/>
          <p:nvPr/>
        </p:nvSpPr>
        <p:spPr>
          <a:xfrm>
            <a:off x="9598555" y="3591407"/>
            <a:ext cx="16236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vi-VN" sz="1600" b="1" kern="0" dirty="0">
                <a:solidFill>
                  <a:srgbClr val="212121"/>
                </a:solidFill>
                <a:latin typeface="Inconsolata"/>
                <a:ea typeface="Inconsolata"/>
                <a:cs typeface="Inconsolata"/>
                <a:sym typeface="Inconsolata"/>
              </a:rPr>
              <a:t>Sao lưu </a:t>
            </a:r>
            <a:r>
              <a:rPr lang="vi-VN" sz="1600" b="1" kern="0" dirty="0" err="1">
                <a:solidFill>
                  <a:srgbClr val="212121"/>
                </a:solidFill>
                <a:latin typeface="Inconsolata"/>
                <a:ea typeface="Inconsolata"/>
                <a:cs typeface="Inconsolata"/>
                <a:sym typeface="Inconsolata"/>
              </a:rPr>
              <a:t>và</a:t>
            </a:r>
            <a:r>
              <a:rPr lang="vi-VN" sz="1600" b="1" kern="0" dirty="0">
                <a:solidFill>
                  <a:srgbClr val="212121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vi-VN" sz="1600" b="1" kern="0" dirty="0" err="1">
                <a:solidFill>
                  <a:srgbClr val="212121"/>
                </a:solidFill>
                <a:latin typeface="Inconsolata"/>
                <a:ea typeface="Inconsolata"/>
                <a:cs typeface="Inconsolata"/>
                <a:sym typeface="Inconsolata"/>
              </a:rPr>
              <a:t>phục</a:t>
            </a:r>
            <a:r>
              <a:rPr lang="vi-VN" sz="1600" b="1" kern="0" dirty="0">
                <a:solidFill>
                  <a:srgbClr val="212121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lang="vi-VN" sz="1600" b="1" kern="0" dirty="0" err="1">
                <a:solidFill>
                  <a:srgbClr val="212121"/>
                </a:solidFill>
                <a:latin typeface="Inconsolata"/>
                <a:ea typeface="Inconsolata"/>
                <a:cs typeface="Inconsolata"/>
                <a:sym typeface="Inconsolata"/>
              </a:rPr>
              <a:t>hồi</a:t>
            </a:r>
            <a:endParaRPr sz="1600" b="1" kern="0" dirty="0">
              <a:solidFill>
                <a:srgbClr val="21212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0" name="TextBox 2">
            <a:extLst>
              <a:ext uri="{FF2B5EF4-FFF2-40B4-BE49-F238E27FC236}">
                <a16:creationId xmlns:a16="http://schemas.microsoft.com/office/drawing/2014/main" id="{F94DE229-FE89-4BE4-8058-3B6834005961}"/>
              </a:ext>
            </a:extLst>
          </p:cNvPr>
          <p:cNvSpPr txBox="1"/>
          <p:nvPr/>
        </p:nvSpPr>
        <p:spPr>
          <a:xfrm>
            <a:off x="606056" y="777615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TextBox 3">
            <a:extLst>
              <a:ext uri="{FF2B5EF4-FFF2-40B4-BE49-F238E27FC236}">
                <a16:creationId xmlns:a16="http://schemas.microsoft.com/office/drawing/2014/main" id="{54E0E34D-30F1-4406-9673-D7B7ECE02853}"/>
              </a:ext>
            </a:extLst>
          </p:cNvPr>
          <p:cNvSpPr txBox="1"/>
          <p:nvPr/>
        </p:nvSpPr>
        <p:spPr>
          <a:xfrm>
            <a:off x="606056" y="1146947"/>
            <a:ext cx="3047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Google Shape;314;p44">
            <a:extLst>
              <a:ext uri="{FF2B5EF4-FFF2-40B4-BE49-F238E27FC236}">
                <a16:creationId xmlns:a16="http://schemas.microsoft.com/office/drawing/2014/main" id="{56F7A2DE-1FD3-462D-9512-39C23F5285F5}"/>
              </a:ext>
            </a:extLst>
          </p:cNvPr>
          <p:cNvSpPr txBox="1">
            <a:spLocks/>
          </p:cNvSpPr>
          <p:nvPr/>
        </p:nvSpPr>
        <p:spPr>
          <a:xfrm>
            <a:off x="3472442" y="0"/>
            <a:ext cx="4176428" cy="58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lvl="0"/>
            <a:r>
              <a:rPr lang="en-US" sz="2667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 TÍCH - THIẾT KẾ</a:t>
            </a:r>
            <a:endParaRPr lang="en-US" sz="3733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Hộp Văn bản 82">
            <a:extLst>
              <a:ext uri="{FF2B5EF4-FFF2-40B4-BE49-F238E27FC236}">
                <a16:creationId xmlns:a16="http://schemas.microsoft.com/office/drawing/2014/main" id="{FC6A1BFF-B37F-4A65-B272-33244357C9BF}"/>
              </a:ext>
            </a:extLst>
          </p:cNvPr>
          <p:cNvSpPr txBox="1"/>
          <p:nvPr/>
        </p:nvSpPr>
        <p:spPr>
          <a:xfrm>
            <a:off x="606056" y="502003"/>
            <a:ext cx="1680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PHÂN TÍCH </a:t>
            </a:r>
            <a:endParaRPr lang="en-US" dirty="0"/>
          </a:p>
        </p:txBody>
      </p:sp>
      <p:grpSp>
        <p:nvGrpSpPr>
          <p:cNvPr id="92" name="Google Shape;6469;p70">
            <a:extLst>
              <a:ext uri="{FF2B5EF4-FFF2-40B4-BE49-F238E27FC236}">
                <a16:creationId xmlns:a16="http://schemas.microsoft.com/office/drawing/2014/main" id="{518C05C2-39DF-4CE8-9DBA-13CB4B999786}"/>
              </a:ext>
            </a:extLst>
          </p:cNvPr>
          <p:cNvGrpSpPr/>
          <p:nvPr/>
        </p:nvGrpSpPr>
        <p:grpSpPr>
          <a:xfrm>
            <a:off x="1621287" y="2086164"/>
            <a:ext cx="725298" cy="542324"/>
            <a:chOff x="3860400" y="3254050"/>
            <a:chExt cx="296175" cy="241825"/>
          </a:xfrm>
          <a:solidFill>
            <a:srgbClr val="B07DF4"/>
          </a:solidFill>
        </p:grpSpPr>
        <p:sp>
          <p:nvSpPr>
            <p:cNvPr id="93" name="Google Shape;6470;p70">
              <a:extLst>
                <a:ext uri="{FF2B5EF4-FFF2-40B4-BE49-F238E27FC236}">
                  <a16:creationId xmlns:a16="http://schemas.microsoft.com/office/drawing/2014/main" id="{1A64EE4C-528B-4014-BECF-B1FE64900D37}"/>
                </a:ext>
              </a:extLst>
            </p:cNvPr>
            <p:cNvSpPr/>
            <p:nvPr/>
          </p:nvSpPr>
          <p:spPr>
            <a:xfrm>
              <a:off x="4112425" y="3358025"/>
              <a:ext cx="44150" cy="18125"/>
            </a:xfrm>
            <a:custGeom>
              <a:avLst/>
              <a:gdLst/>
              <a:ahLst/>
              <a:cxnLst/>
              <a:rect l="l" t="t" r="r" b="b"/>
              <a:pathLst>
                <a:path w="176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419" y="725"/>
                  </a:lnTo>
                  <a:cubicBezTo>
                    <a:pt x="1608" y="725"/>
                    <a:pt x="1765" y="567"/>
                    <a:pt x="1765" y="378"/>
                  </a:cubicBezTo>
                  <a:cubicBezTo>
                    <a:pt x="1734" y="158"/>
                    <a:pt x="1608" y="0"/>
                    <a:pt x="14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6471;p70">
              <a:extLst>
                <a:ext uri="{FF2B5EF4-FFF2-40B4-BE49-F238E27FC236}">
                  <a16:creationId xmlns:a16="http://schemas.microsoft.com/office/drawing/2014/main" id="{E62609D1-C924-420F-88F1-CBC6B7B195FA}"/>
                </a:ext>
              </a:extLst>
            </p:cNvPr>
            <p:cNvSpPr/>
            <p:nvPr/>
          </p:nvSpPr>
          <p:spPr>
            <a:xfrm>
              <a:off x="4102200" y="3393475"/>
              <a:ext cx="37050" cy="33875"/>
            </a:xfrm>
            <a:custGeom>
              <a:avLst/>
              <a:gdLst/>
              <a:ahLst/>
              <a:cxnLst/>
              <a:rect l="l" t="t" r="r" b="b"/>
              <a:pathLst>
                <a:path w="1482" h="1355" extrusionOk="0">
                  <a:moveTo>
                    <a:pt x="394" y="0"/>
                  </a:moveTo>
                  <a:cubicBezTo>
                    <a:pt x="308" y="0"/>
                    <a:pt x="221" y="32"/>
                    <a:pt x="158" y="95"/>
                  </a:cubicBezTo>
                  <a:cubicBezTo>
                    <a:pt x="0" y="221"/>
                    <a:pt x="0" y="410"/>
                    <a:pt x="158" y="567"/>
                  </a:cubicBezTo>
                  <a:lnTo>
                    <a:pt x="882" y="1260"/>
                  </a:lnTo>
                  <a:cubicBezTo>
                    <a:pt x="945" y="1323"/>
                    <a:pt x="1032" y="1355"/>
                    <a:pt x="1119" y="1355"/>
                  </a:cubicBezTo>
                  <a:cubicBezTo>
                    <a:pt x="1205" y="1355"/>
                    <a:pt x="1292" y="1323"/>
                    <a:pt x="1355" y="1260"/>
                  </a:cubicBezTo>
                  <a:cubicBezTo>
                    <a:pt x="1481" y="1134"/>
                    <a:pt x="1481" y="914"/>
                    <a:pt x="1355" y="788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6472;p70">
              <a:extLst>
                <a:ext uri="{FF2B5EF4-FFF2-40B4-BE49-F238E27FC236}">
                  <a16:creationId xmlns:a16="http://schemas.microsoft.com/office/drawing/2014/main" id="{3BAD059A-5B79-4497-B50A-A1CAA01C4617}"/>
                </a:ext>
              </a:extLst>
            </p:cNvPr>
            <p:cNvSpPr/>
            <p:nvPr/>
          </p:nvSpPr>
          <p:spPr>
            <a:xfrm>
              <a:off x="4103775" y="3306025"/>
              <a:ext cx="35475" cy="34500"/>
            </a:xfrm>
            <a:custGeom>
              <a:avLst/>
              <a:gdLst/>
              <a:ahLst/>
              <a:cxnLst/>
              <a:rect l="l" t="t" r="r" b="b"/>
              <a:pathLst>
                <a:path w="1419" h="1380" extrusionOk="0">
                  <a:moveTo>
                    <a:pt x="1056" y="1"/>
                  </a:moveTo>
                  <a:cubicBezTo>
                    <a:pt x="969" y="1"/>
                    <a:pt x="882" y="32"/>
                    <a:pt x="819" y="96"/>
                  </a:cubicBezTo>
                  <a:lnTo>
                    <a:pt x="95" y="789"/>
                  </a:lnTo>
                  <a:cubicBezTo>
                    <a:pt x="0" y="915"/>
                    <a:pt x="0" y="1135"/>
                    <a:pt x="95" y="1261"/>
                  </a:cubicBezTo>
                  <a:cubicBezTo>
                    <a:pt x="158" y="1340"/>
                    <a:pt x="252" y="1379"/>
                    <a:pt x="343" y="1379"/>
                  </a:cubicBezTo>
                  <a:cubicBezTo>
                    <a:pt x="434" y="1379"/>
                    <a:pt x="520" y="1340"/>
                    <a:pt x="567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6"/>
                  </a:cubicBezTo>
                  <a:cubicBezTo>
                    <a:pt x="1229" y="32"/>
                    <a:pt x="1142" y="1"/>
                    <a:pt x="10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6473;p70">
              <a:extLst>
                <a:ext uri="{FF2B5EF4-FFF2-40B4-BE49-F238E27FC236}">
                  <a16:creationId xmlns:a16="http://schemas.microsoft.com/office/drawing/2014/main" id="{12E16AD4-B960-44E0-BA3F-01F81969635B}"/>
                </a:ext>
              </a:extLst>
            </p:cNvPr>
            <p:cNvSpPr/>
            <p:nvPr/>
          </p:nvSpPr>
          <p:spPr>
            <a:xfrm>
              <a:off x="3860400" y="3306025"/>
              <a:ext cx="105550" cy="104800"/>
            </a:xfrm>
            <a:custGeom>
              <a:avLst/>
              <a:gdLst/>
              <a:ahLst/>
              <a:cxnLst/>
              <a:rect l="l" t="t" r="r" b="b"/>
              <a:pathLst>
                <a:path w="4222" h="4192" extrusionOk="0">
                  <a:moveTo>
                    <a:pt x="2489" y="1"/>
                  </a:moveTo>
                  <a:cubicBezTo>
                    <a:pt x="2048" y="1"/>
                    <a:pt x="1639" y="285"/>
                    <a:pt x="1481" y="726"/>
                  </a:cubicBezTo>
                  <a:lnTo>
                    <a:pt x="1418" y="726"/>
                  </a:lnTo>
                  <a:cubicBezTo>
                    <a:pt x="662" y="726"/>
                    <a:pt x="0" y="1356"/>
                    <a:pt x="0" y="2080"/>
                  </a:cubicBezTo>
                  <a:cubicBezTo>
                    <a:pt x="0" y="2836"/>
                    <a:pt x="630" y="3467"/>
                    <a:pt x="1418" y="3467"/>
                  </a:cubicBezTo>
                  <a:lnTo>
                    <a:pt x="1481" y="3467"/>
                  </a:lnTo>
                  <a:cubicBezTo>
                    <a:pt x="1639" y="3845"/>
                    <a:pt x="2017" y="4191"/>
                    <a:pt x="2489" y="4191"/>
                  </a:cubicBezTo>
                  <a:lnTo>
                    <a:pt x="4222" y="4191"/>
                  </a:lnTo>
                  <a:lnTo>
                    <a:pt x="422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6474;p70">
              <a:extLst>
                <a:ext uri="{FF2B5EF4-FFF2-40B4-BE49-F238E27FC236}">
                  <a16:creationId xmlns:a16="http://schemas.microsoft.com/office/drawing/2014/main" id="{092346D5-0BEA-4BC9-AB73-0ECC340AEDC4}"/>
                </a:ext>
              </a:extLst>
            </p:cNvPr>
            <p:cNvSpPr/>
            <p:nvPr/>
          </p:nvSpPr>
          <p:spPr>
            <a:xfrm>
              <a:off x="4050225" y="3254050"/>
              <a:ext cx="35450" cy="208750"/>
            </a:xfrm>
            <a:custGeom>
              <a:avLst/>
              <a:gdLst/>
              <a:ahLst/>
              <a:cxnLst/>
              <a:rect l="l" t="t" r="r" b="b"/>
              <a:pathLst>
                <a:path w="1418" h="8350" extrusionOk="0">
                  <a:moveTo>
                    <a:pt x="725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7625"/>
                  </a:lnTo>
                  <a:cubicBezTo>
                    <a:pt x="0" y="8034"/>
                    <a:pt x="315" y="8349"/>
                    <a:pt x="725" y="8349"/>
                  </a:cubicBezTo>
                  <a:cubicBezTo>
                    <a:pt x="1134" y="8286"/>
                    <a:pt x="1418" y="8003"/>
                    <a:pt x="1418" y="7625"/>
                  </a:cubicBezTo>
                  <a:lnTo>
                    <a:pt x="1418" y="694"/>
                  </a:ln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6475;p70">
              <a:extLst>
                <a:ext uri="{FF2B5EF4-FFF2-40B4-BE49-F238E27FC236}">
                  <a16:creationId xmlns:a16="http://schemas.microsoft.com/office/drawing/2014/main" id="{BB12B8A2-B2F7-4B04-AAD4-7066001BFB3D}"/>
                </a:ext>
              </a:extLst>
            </p:cNvPr>
            <p:cNvSpPr/>
            <p:nvPr/>
          </p:nvSpPr>
          <p:spPr>
            <a:xfrm>
              <a:off x="3912375" y="3426550"/>
              <a:ext cx="51225" cy="69325"/>
            </a:xfrm>
            <a:custGeom>
              <a:avLst/>
              <a:gdLst/>
              <a:ahLst/>
              <a:cxnLst/>
              <a:rect l="l" t="t" r="r" b="b"/>
              <a:pathLst>
                <a:path w="2049" h="2773" extrusionOk="0">
                  <a:moveTo>
                    <a:pt x="1" y="0"/>
                  </a:moveTo>
                  <a:lnTo>
                    <a:pt x="1" y="1764"/>
                  </a:lnTo>
                  <a:cubicBezTo>
                    <a:pt x="1" y="2363"/>
                    <a:pt x="473" y="2773"/>
                    <a:pt x="1040" y="2773"/>
                  </a:cubicBezTo>
                  <a:cubicBezTo>
                    <a:pt x="1607" y="2773"/>
                    <a:pt x="2048" y="2300"/>
                    <a:pt x="2048" y="1764"/>
                  </a:cubicBezTo>
                  <a:lnTo>
                    <a:pt x="2048" y="32"/>
                  </a:lnTo>
                  <a:lnTo>
                    <a:pt x="316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6476;p70">
              <a:extLst>
                <a:ext uri="{FF2B5EF4-FFF2-40B4-BE49-F238E27FC236}">
                  <a16:creationId xmlns:a16="http://schemas.microsoft.com/office/drawing/2014/main" id="{0DFC870A-1CEE-48D0-85B4-7AEEA1B13C69}"/>
                </a:ext>
              </a:extLst>
            </p:cNvPr>
            <p:cNvSpPr/>
            <p:nvPr/>
          </p:nvSpPr>
          <p:spPr>
            <a:xfrm>
              <a:off x="3982475" y="3275325"/>
              <a:ext cx="52000" cy="163850"/>
            </a:xfrm>
            <a:custGeom>
              <a:avLst/>
              <a:gdLst/>
              <a:ahLst/>
              <a:cxnLst/>
              <a:rect l="l" t="t" r="r" b="b"/>
              <a:pathLst>
                <a:path w="2080" h="6554" extrusionOk="0">
                  <a:moveTo>
                    <a:pt x="2080" y="0"/>
                  </a:moveTo>
                  <a:lnTo>
                    <a:pt x="1765" y="315"/>
                  </a:lnTo>
                  <a:cubicBezTo>
                    <a:pt x="1292" y="788"/>
                    <a:pt x="662" y="1071"/>
                    <a:pt x="1" y="1166"/>
                  </a:cubicBezTo>
                  <a:lnTo>
                    <a:pt x="1" y="5419"/>
                  </a:lnTo>
                  <a:cubicBezTo>
                    <a:pt x="662" y="5482"/>
                    <a:pt x="1292" y="5766"/>
                    <a:pt x="1765" y="6238"/>
                  </a:cubicBezTo>
                  <a:lnTo>
                    <a:pt x="2080" y="6553"/>
                  </a:lnTo>
                  <a:lnTo>
                    <a:pt x="208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Google Shape;6344;p70">
            <a:extLst>
              <a:ext uri="{FF2B5EF4-FFF2-40B4-BE49-F238E27FC236}">
                <a16:creationId xmlns:a16="http://schemas.microsoft.com/office/drawing/2014/main" id="{71058CE9-D11B-48DA-8D91-70FB4A618557}"/>
              </a:ext>
            </a:extLst>
          </p:cNvPr>
          <p:cNvSpPr/>
          <p:nvPr/>
        </p:nvSpPr>
        <p:spPr>
          <a:xfrm>
            <a:off x="7183610" y="2073689"/>
            <a:ext cx="600202" cy="589202"/>
          </a:xfrm>
          <a:custGeom>
            <a:avLst/>
            <a:gdLst/>
            <a:ahLst/>
            <a:cxnLst/>
            <a:rect l="l" t="t" r="r" b="b"/>
            <a:pathLst>
              <a:path w="11784" h="11752" extrusionOk="0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rgbClr val="B07D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" name="Google Shape;6774;p71">
            <a:extLst>
              <a:ext uri="{FF2B5EF4-FFF2-40B4-BE49-F238E27FC236}">
                <a16:creationId xmlns:a16="http://schemas.microsoft.com/office/drawing/2014/main" id="{CD4E8E7F-8151-4456-BD5B-12D543982BA2}"/>
              </a:ext>
            </a:extLst>
          </p:cNvPr>
          <p:cNvGrpSpPr/>
          <p:nvPr/>
        </p:nvGrpSpPr>
        <p:grpSpPr>
          <a:xfrm>
            <a:off x="4284221" y="5354234"/>
            <a:ext cx="643847" cy="628799"/>
            <a:chOff x="-30735200" y="3552550"/>
            <a:chExt cx="292225" cy="290925"/>
          </a:xfrm>
          <a:solidFill>
            <a:srgbClr val="B07DF4"/>
          </a:solidFill>
        </p:grpSpPr>
        <p:sp>
          <p:nvSpPr>
            <p:cNvPr id="102" name="Google Shape;6775;p71">
              <a:extLst>
                <a:ext uri="{FF2B5EF4-FFF2-40B4-BE49-F238E27FC236}">
                  <a16:creationId xmlns:a16="http://schemas.microsoft.com/office/drawing/2014/main" id="{11DF8C06-496D-44FC-AEA4-544A12AF5621}"/>
                </a:ext>
              </a:extLst>
            </p:cNvPr>
            <p:cNvSpPr/>
            <p:nvPr/>
          </p:nvSpPr>
          <p:spPr>
            <a:xfrm>
              <a:off x="-30613900" y="3655750"/>
              <a:ext cx="170925" cy="187725"/>
            </a:xfrm>
            <a:custGeom>
              <a:avLst/>
              <a:gdLst/>
              <a:ahLst/>
              <a:cxnLst/>
              <a:rect l="l" t="t" r="r" b="b"/>
              <a:pathLst>
                <a:path w="6837" h="7509" extrusionOk="0">
                  <a:moveTo>
                    <a:pt x="5120" y="2079"/>
                  </a:moveTo>
                  <a:cubicBezTo>
                    <a:pt x="5206" y="2079"/>
                    <a:pt x="5293" y="2111"/>
                    <a:pt x="5356" y="2174"/>
                  </a:cubicBezTo>
                  <a:cubicBezTo>
                    <a:pt x="5451" y="2268"/>
                    <a:pt x="5451" y="2458"/>
                    <a:pt x="5356" y="2647"/>
                  </a:cubicBezTo>
                  <a:lnTo>
                    <a:pt x="3308" y="4694"/>
                  </a:lnTo>
                  <a:cubicBezTo>
                    <a:pt x="3214" y="4757"/>
                    <a:pt x="3151" y="4789"/>
                    <a:pt x="3056" y="4789"/>
                  </a:cubicBezTo>
                  <a:cubicBezTo>
                    <a:pt x="2993" y="4789"/>
                    <a:pt x="2899" y="4757"/>
                    <a:pt x="2836" y="4694"/>
                  </a:cubicBezTo>
                  <a:lnTo>
                    <a:pt x="2174" y="4001"/>
                  </a:lnTo>
                  <a:cubicBezTo>
                    <a:pt x="2048" y="3907"/>
                    <a:pt x="2048" y="3655"/>
                    <a:pt x="2174" y="3529"/>
                  </a:cubicBezTo>
                  <a:cubicBezTo>
                    <a:pt x="2221" y="3481"/>
                    <a:pt x="2308" y="3458"/>
                    <a:pt x="2399" y="3458"/>
                  </a:cubicBezTo>
                  <a:cubicBezTo>
                    <a:pt x="2489" y="3458"/>
                    <a:pt x="2584" y="3481"/>
                    <a:pt x="2647" y="3529"/>
                  </a:cubicBezTo>
                  <a:lnTo>
                    <a:pt x="3056" y="3970"/>
                  </a:lnTo>
                  <a:lnTo>
                    <a:pt x="4883" y="2174"/>
                  </a:lnTo>
                  <a:cubicBezTo>
                    <a:pt x="4946" y="2111"/>
                    <a:pt x="5033" y="2079"/>
                    <a:pt x="5120" y="2079"/>
                  </a:cubicBezTo>
                  <a:close/>
                  <a:moveTo>
                    <a:pt x="1701" y="0"/>
                  </a:moveTo>
                  <a:cubicBezTo>
                    <a:pt x="725" y="0"/>
                    <a:pt x="0" y="756"/>
                    <a:pt x="0" y="1701"/>
                  </a:cubicBezTo>
                  <a:lnTo>
                    <a:pt x="0" y="4411"/>
                  </a:lnTo>
                  <a:cubicBezTo>
                    <a:pt x="0" y="5356"/>
                    <a:pt x="725" y="6112"/>
                    <a:pt x="1701" y="6112"/>
                  </a:cubicBezTo>
                  <a:lnTo>
                    <a:pt x="2048" y="6112"/>
                  </a:lnTo>
                  <a:lnTo>
                    <a:pt x="2048" y="7152"/>
                  </a:lnTo>
                  <a:cubicBezTo>
                    <a:pt x="2048" y="7309"/>
                    <a:pt x="2111" y="7435"/>
                    <a:pt x="2237" y="7467"/>
                  </a:cubicBezTo>
                  <a:cubicBezTo>
                    <a:pt x="2289" y="7493"/>
                    <a:pt x="2347" y="7508"/>
                    <a:pt x="2401" y="7508"/>
                  </a:cubicBezTo>
                  <a:cubicBezTo>
                    <a:pt x="2477" y="7508"/>
                    <a:pt x="2547" y="7478"/>
                    <a:pt x="2584" y="7404"/>
                  </a:cubicBezTo>
                  <a:lnTo>
                    <a:pt x="3844" y="6112"/>
                  </a:lnTo>
                  <a:lnTo>
                    <a:pt x="5073" y="6112"/>
                  </a:lnTo>
                  <a:cubicBezTo>
                    <a:pt x="6018" y="6112"/>
                    <a:pt x="6805" y="5356"/>
                    <a:pt x="6805" y="4411"/>
                  </a:cubicBezTo>
                  <a:lnTo>
                    <a:pt x="6805" y="1701"/>
                  </a:lnTo>
                  <a:cubicBezTo>
                    <a:pt x="6837" y="756"/>
                    <a:pt x="6049" y="0"/>
                    <a:pt x="51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6776;p71">
              <a:extLst>
                <a:ext uri="{FF2B5EF4-FFF2-40B4-BE49-F238E27FC236}">
                  <a16:creationId xmlns:a16="http://schemas.microsoft.com/office/drawing/2014/main" id="{61792545-CFCE-40AA-81A6-CF7536FEA910}"/>
                </a:ext>
              </a:extLst>
            </p:cNvPr>
            <p:cNvSpPr/>
            <p:nvPr/>
          </p:nvSpPr>
          <p:spPr>
            <a:xfrm>
              <a:off x="-30735200" y="3552550"/>
              <a:ext cx="188275" cy="205075"/>
            </a:xfrm>
            <a:custGeom>
              <a:avLst/>
              <a:gdLst/>
              <a:ahLst/>
              <a:cxnLst/>
              <a:rect l="l" t="t" r="r" b="b"/>
              <a:pathLst>
                <a:path w="7531" h="8203" extrusionOk="0">
                  <a:moveTo>
                    <a:pt x="3781" y="1356"/>
                  </a:moveTo>
                  <a:cubicBezTo>
                    <a:pt x="4317" y="1356"/>
                    <a:pt x="4789" y="1828"/>
                    <a:pt x="4789" y="2395"/>
                  </a:cubicBezTo>
                  <a:cubicBezTo>
                    <a:pt x="4789" y="2710"/>
                    <a:pt x="4632" y="3025"/>
                    <a:pt x="4411" y="3214"/>
                  </a:cubicBezTo>
                  <a:cubicBezTo>
                    <a:pt x="4254" y="3341"/>
                    <a:pt x="4128" y="3530"/>
                    <a:pt x="4128" y="3782"/>
                  </a:cubicBezTo>
                  <a:cubicBezTo>
                    <a:pt x="4128" y="3971"/>
                    <a:pt x="3970" y="4128"/>
                    <a:pt x="3781" y="4128"/>
                  </a:cubicBezTo>
                  <a:cubicBezTo>
                    <a:pt x="3592" y="4128"/>
                    <a:pt x="3434" y="3971"/>
                    <a:pt x="3434" y="3782"/>
                  </a:cubicBezTo>
                  <a:cubicBezTo>
                    <a:pt x="3434" y="3341"/>
                    <a:pt x="3624" y="2931"/>
                    <a:pt x="3970" y="2679"/>
                  </a:cubicBezTo>
                  <a:cubicBezTo>
                    <a:pt x="4065" y="2584"/>
                    <a:pt x="4096" y="2521"/>
                    <a:pt x="4096" y="2395"/>
                  </a:cubicBezTo>
                  <a:cubicBezTo>
                    <a:pt x="4096" y="2206"/>
                    <a:pt x="3939" y="2049"/>
                    <a:pt x="3750" y="2049"/>
                  </a:cubicBezTo>
                  <a:cubicBezTo>
                    <a:pt x="3529" y="2049"/>
                    <a:pt x="3371" y="2206"/>
                    <a:pt x="3371" y="2395"/>
                  </a:cubicBezTo>
                  <a:cubicBezTo>
                    <a:pt x="3371" y="2584"/>
                    <a:pt x="3214" y="2742"/>
                    <a:pt x="3025" y="2742"/>
                  </a:cubicBezTo>
                  <a:cubicBezTo>
                    <a:pt x="2836" y="2742"/>
                    <a:pt x="2678" y="2584"/>
                    <a:pt x="2678" y="2395"/>
                  </a:cubicBezTo>
                  <a:cubicBezTo>
                    <a:pt x="2741" y="1828"/>
                    <a:pt x="3214" y="1356"/>
                    <a:pt x="3781" y="1356"/>
                  </a:cubicBezTo>
                  <a:close/>
                  <a:moveTo>
                    <a:pt x="3781" y="4758"/>
                  </a:moveTo>
                  <a:cubicBezTo>
                    <a:pt x="3970" y="4758"/>
                    <a:pt x="4128" y="4916"/>
                    <a:pt x="4128" y="5105"/>
                  </a:cubicBezTo>
                  <a:cubicBezTo>
                    <a:pt x="4128" y="5294"/>
                    <a:pt x="3970" y="5451"/>
                    <a:pt x="3781" y="5451"/>
                  </a:cubicBezTo>
                  <a:cubicBezTo>
                    <a:pt x="3592" y="5451"/>
                    <a:pt x="3434" y="5294"/>
                    <a:pt x="3434" y="5105"/>
                  </a:cubicBezTo>
                  <a:cubicBezTo>
                    <a:pt x="3434" y="4916"/>
                    <a:pt x="3592" y="4758"/>
                    <a:pt x="3781" y="4758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9"/>
                    <a:pt x="0" y="1734"/>
                  </a:cubicBezTo>
                  <a:lnTo>
                    <a:pt x="0" y="5136"/>
                  </a:lnTo>
                  <a:cubicBezTo>
                    <a:pt x="0" y="5987"/>
                    <a:pt x="631" y="6649"/>
                    <a:pt x="1418" y="6806"/>
                  </a:cubicBezTo>
                  <a:lnTo>
                    <a:pt x="1418" y="7846"/>
                  </a:lnTo>
                  <a:cubicBezTo>
                    <a:pt x="1418" y="8003"/>
                    <a:pt x="1481" y="8129"/>
                    <a:pt x="1607" y="8161"/>
                  </a:cubicBezTo>
                  <a:cubicBezTo>
                    <a:pt x="1659" y="8187"/>
                    <a:pt x="1717" y="8202"/>
                    <a:pt x="1771" y="8202"/>
                  </a:cubicBezTo>
                  <a:cubicBezTo>
                    <a:pt x="1848" y="8202"/>
                    <a:pt x="1917" y="8172"/>
                    <a:pt x="1954" y="8098"/>
                  </a:cubicBezTo>
                  <a:lnTo>
                    <a:pt x="3214" y="6838"/>
                  </a:lnTo>
                  <a:lnTo>
                    <a:pt x="4096" y="6838"/>
                  </a:lnTo>
                  <a:lnTo>
                    <a:pt x="4096" y="5798"/>
                  </a:lnTo>
                  <a:cubicBezTo>
                    <a:pt x="4096" y="4475"/>
                    <a:pt x="5167" y="3404"/>
                    <a:pt x="6490" y="3404"/>
                  </a:cubicBezTo>
                  <a:lnTo>
                    <a:pt x="7530" y="3404"/>
                  </a:lnTo>
                  <a:lnTo>
                    <a:pt x="7530" y="1734"/>
                  </a:lnTo>
                  <a:cubicBezTo>
                    <a:pt x="7530" y="789"/>
                    <a:pt x="6774" y="1"/>
                    <a:pt x="58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746;p62">
            <a:extLst>
              <a:ext uri="{FF2B5EF4-FFF2-40B4-BE49-F238E27FC236}">
                <a16:creationId xmlns:a16="http://schemas.microsoft.com/office/drawing/2014/main" id="{6F819183-EC7F-46B3-9CAA-30A484E9B5C5}"/>
              </a:ext>
            </a:extLst>
          </p:cNvPr>
          <p:cNvGrpSpPr/>
          <p:nvPr/>
        </p:nvGrpSpPr>
        <p:grpSpPr>
          <a:xfrm>
            <a:off x="10037402" y="5172736"/>
            <a:ext cx="748713" cy="635843"/>
            <a:chOff x="4815575" y="1416800"/>
            <a:chExt cx="73750" cy="71400"/>
          </a:xfrm>
          <a:solidFill>
            <a:srgbClr val="B07DF4"/>
          </a:solidFill>
        </p:grpSpPr>
        <p:sp>
          <p:nvSpPr>
            <p:cNvPr id="105" name="Google Shape;747;p62">
              <a:extLst>
                <a:ext uri="{FF2B5EF4-FFF2-40B4-BE49-F238E27FC236}">
                  <a16:creationId xmlns:a16="http://schemas.microsoft.com/office/drawing/2014/main" id="{88DA74E6-D2B0-4342-B6E3-8A70A05F4BF9}"/>
                </a:ext>
              </a:extLst>
            </p:cNvPr>
            <p:cNvSpPr/>
            <p:nvPr/>
          </p:nvSpPr>
          <p:spPr>
            <a:xfrm>
              <a:off x="4815575" y="1416800"/>
              <a:ext cx="43100" cy="52150"/>
            </a:xfrm>
            <a:custGeom>
              <a:avLst/>
              <a:gdLst/>
              <a:ahLst/>
              <a:cxnLst/>
              <a:rect l="l" t="t" r="r" b="b"/>
              <a:pathLst>
                <a:path w="1724" h="2086" extrusionOk="0">
                  <a:moveTo>
                    <a:pt x="1327" y="1"/>
                  </a:moveTo>
                  <a:lnTo>
                    <a:pt x="1327" y="181"/>
                  </a:lnTo>
                  <a:cubicBezTo>
                    <a:pt x="469" y="361"/>
                    <a:pt x="0" y="1299"/>
                    <a:pt x="375" y="2085"/>
                  </a:cubicBezTo>
                  <a:lnTo>
                    <a:pt x="772" y="1818"/>
                  </a:lnTo>
                  <a:cubicBezTo>
                    <a:pt x="729" y="1717"/>
                    <a:pt x="707" y="1609"/>
                    <a:pt x="707" y="1501"/>
                  </a:cubicBezTo>
                  <a:cubicBezTo>
                    <a:pt x="714" y="1111"/>
                    <a:pt x="959" y="772"/>
                    <a:pt x="1327" y="657"/>
                  </a:cubicBezTo>
                  <a:lnTo>
                    <a:pt x="1327" y="823"/>
                  </a:lnTo>
                  <a:lnTo>
                    <a:pt x="1724" y="426"/>
                  </a:lnTo>
                  <a:lnTo>
                    <a:pt x="1327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748;p62">
              <a:extLst>
                <a:ext uri="{FF2B5EF4-FFF2-40B4-BE49-F238E27FC236}">
                  <a16:creationId xmlns:a16="http://schemas.microsoft.com/office/drawing/2014/main" id="{34A6B337-8859-47C3-BEAC-CC812D060A28}"/>
                </a:ext>
              </a:extLst>
            </p:cNvPr>
            <p:cNvSpPr/>
            <p:nvPr/>
          </p:nvSpPr>
          <p:spPr>
            <a:xfrm>
              <a:off x="4861725" y="1421125"/>
              <a:ext cx="27600" cy="51250"/>
            </a:xfrm>
            <a:custGeom>
              <a:avLst/>
              <a:gdLst/>
              <a:ahLst/>
              <a:cxnLst/>
              <a:rect l="l" t="t" r="r" b="b"/>
              <a:pathLst>
                <a:path w="1104" h="2050" extrusionOk="0">
                  <a:moveTo>
                    <a:pt x="0" y="1"/>
                  </a:moveTo>
                  <a:lnTo>
                    <a:pt x="0" y="477"/>
                  </a:lnTo>
                  <a:cubicBezTo>
                    <a:pt x="375" y="592"/>
                    <a:pt x="635" y="938"/>
                    <a:pt x="635" y="1328"/>
                  </a:cubicBezTo>
                  <a:cubicBezTo>
                    <a:pt x="635" y="1429"/>
                    <a:pt x="621" y="1530"/>
                    <a:pt x="585" y="1624"/>
                  </a:cubicBezTo>
                  <a:lnTo>
                    <a:pt x="404" y="1494"/>
                  </a:lnTo>
                  <a:lnTo>
                    <a:pt x="513" y="2049"/>
                  </a:lnTo>
                  <a:lnTo>
                    <a:pt x="1089" y="1963"/>
                  </a:lnTo>
                  <a:lnTo>
                    <a:pt x="981" y="1883"/>
                  </a:lnTo>
                  <a:cubicBezTo>
                    <a:pt x="1061" y="1710"/>
                    <a:pt x="1104" y="1523"/>
                    <a:pt x="1104" y="1328"/>
                  </a:cubicBezTo>
                  <a:cubicBezTo>
                    <a:pt x="1104" y="679"/>
                    <a:pt x="635" y="123"/>
                    <a:pt x="0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749;p62">
              <a:extLst>
                <a:ext uri="{FF2B5EF4-FFF2-40B4-BE49-F238E27FC236}">
                  <a16:creationId xmlns:a16="http://schemas.microsoft.com/office/drawing/2014/main" id="{B5988EDB-82EC-4A6A-9F70-3226BF3530BC}"/>
                </a:ext>
              </a:extLst>
            </p:cNvPr>
            <p:cNvSpPr/>
            <p:nvPr/>
          </p:nvSpPr>
          <p:spPr>
            <a:xfrm>
              <a:off x="4829450" y="1467825"/>
              <a:ext cx="49250" cy="20375"/>
            </a:xfrm>
            <a:custGeom>
              <a:avLst/>
              <a:gdLst/>
              <a:ahLst/>
              <a:cxnLst/>
              <a:rect l="l" t="t" r="r" b="b"/>
              <a:pathLst>
                <a:path w="1970" h="815" extrusionOk="0">
                  <a:moveTo>
                    <a:pt x="109" y="1"/>
                  </a:moveTo>
                  <a:lnTo>
                    <a:pt x="0" y="556"/>
                  </a:lnTo>
                  <a:lnTo>
                    <a:pt x="137" y="462"/>
                  </a:lnTo>
                  <a:cubicBezTo>
                    <a:pt x="394" y="698"/>
                    <a:pt x="720" y="815"/>
                    <a:pt x="1045" y="815"/>
                  </a:cubicBezTo>
                  <a:cubicBezTo>
                    <a:pt x="1378" y="815"/>
                    <a:pt x="1710" y="692"/>
                    <a:pt x="1969" y="448"/>
                  </a:cubicBezTo>
                  <a:lnTo>
                    <a:pt x="1969" y="441"/>
                  </a:lnTo>
                  <a:lnTo>
                    <a:pt x="1573" y="174"/>
                  </a:lnTo>
                  <a:cubicBezTo>
                    <a:pt x="1418" y="292"/>
                    <a:pt x="1232" y="352"/>
                    <a:pt x="1046" y="352"/>
                  </a:cubicBezTo>
                  <a:cubicBezTo>
                    <a:pt x="868" y="352"/>
                    <a:pt x="689" y="297"/>
                    <a:pt x="534" y="188"/>
                  </a:cubicBezTo>
                  <a:lnTo>
                    <a:pt x="678" y="95"/>
                  </a:lnTo>
                  <a:lnTo>
                    <a:pt x="109" y="1"/>
                  </a:lnTo>
                  <a:close/>
                </a:path>
              </a:pathLst>
            </a:custGeom>
            <a:grp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67044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Bảng 4">
            <a:extLst>
              <a:ext uri="{FF2B5EF4-FFF2-40B4-BE49-F238E27FC236}">
                <a16:creationId xmlns:a16="http://schemas.microsoft.com/office/drawing/2014/main" id="{581B887F-FFA3-4052-9C4E-2A034AF8F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982300"/>
              </p:ext>
            </p:extLst>
          </p:nvPr>
        </p:nvGraphicFramePr>
        <p:xfrm>
          <a:off x="792482" y="1422055"/>
          <a:ext cx="7001688" cy="5152911"/>
        </p:xfrm>
        <a:graphic>
          <a:graphicData uri="http://schemas.openxmlformats.org/drawingml/2006/table">
            <a:tbl>
              <a:tblPr firstRow="1" firstCol="1" bandRow="1" bandCol="1">
                <a:tableStyleId>{5DA37D80-6434-44D0-A028-1B22A696006F}</a:tableStyleId>
              </a:tblPr>
              <a:tblGrid>
                <a:gridCol w="963410">
                  <a:extLst>
                    <a:ext uri="{9D8B030D-6E8A-4147-A177-3AD203B41FA5}">
                      <a16:colId xmlns:a16="http://schemas.microsoft.com/office/drawing/2014/main" val="934329303"/>
                    </a:ext>
                  </a:extLst>
                </a:gridCol>
                <a:gridCol w="1628300">
                  <a:extLst>
                    <a:ext uri="{9D8B030D-6E8A-4147-A177-3AD203B41FA5}">
                      <a16:colId xmlns:a16="http://schemas.microsoft.com/office/drawing/2014/main" val="3209659324"/>
                    </a:ext>
                  </a:extLst>
                </a:gridCol>
                <a:gridCol w="1608700">
                  <a:extLst>
                    <a:ext uri="{9D8B030D-6E8A-4147-A177-3AD203B41FA5}">
                      <a16:colId xmlns:a16="http://schemas.microsoft.com/office/drawing/2014/main" val="1376634826"/>
                    </a:ext>
                  </a:extLst>
                </a:gridCol>
                <a:gridCol w="1400639">
                  <a:extLst>
                    <a:ext uri="{9D8B030D-6E8A-4147-A177-3AD203B41FA5}">
                      <a16:colId xmlns:a16="http://schemas.microsoft.com/office/drawing/2014/main" val="3627249232"/>
                    </a:ext>
                  </a:extLst>
                </a:gridCol>
                <a:gridCol w="1400639">
                  <a:extLst>
                    <a:ext uri="{9D8B030D-6E8A-4147-A177-3AD203B41FA5}">
                      <a16:colId xmlns:a16="http://schemas.microsoft.com/office/drawing/2014/main" val="2430515887"/>
                    </a:ext>
                  </a:extLst>
                </a:gridCol>
              </a:tblGrid>
              <a:tr h="426290">
                <a:tc>
                  <a:txBody>
                    <a:bodyPr/>
                    <a:lstStyle/>
                    <a:p>
                      <a:pPr algn="just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dirty="0">
                          <a:effectLst/>
                        </a:rPr>
                        <a:t>STT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Chức năng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dirty="0" err="1">
                          <a:effectLst/>
                        </a:rPr>
                        <a:t>Khách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hàng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Nhân viên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Quản lý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10771052"/>
                  </a:ext>
                </a:extLst>
              </a:tr>
              <a:tr h="426290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1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Đặt sách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dirty="0">
                          <a:effectLst/>
                        </a:rPr>
                        <a:t>x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x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27510018"/>
                  </a:ext>
                </a:extLst>
              </a:tr>
              <a:tr h="426290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2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Tra cứu sách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x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x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x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97768710"/>
                  </a:ext>
                </a:extLst>
              </a:tr>
              <a:tr h="426290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3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dirty="0" err="1">
                          <a:effectLst/>
                        </a:rPr>
                        <a:t>Huỷ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đơn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hàng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x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x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x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1099101"/>
                  </a:ext>
                </a:extLst>
              </a:tr>
              <a:tr h="463721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dirty="0">
                          <a:effectLst/>
                        </a:rPr>
                        <a:t>4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dirty="0" err="1">
                          <a:effectLst/>
                        </a:rPr>
                        <a:t>Xác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nhận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đơn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hàng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dirty="0">
                          <a:effectLst/>
                        </a:rPr>
                        <a:t>x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x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2098022"/>
                  </a:ext>
                </a:extLst>
              </a:tr>
              <a:tr h="426290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5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Thêm sách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x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x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45859274"/>
                  </a:ext>
                </a:extLst>
              </a:tr>
              <a:tr h="426290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6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Sửa sách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x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x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1934262"/>
                  </a:ext>
                </a:extLst>
              </a:tr>
              <a:tr h="426290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7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Xoá sách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x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x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1779443"/>
                  </a:ext>
                </a:extLst>
              </a:tr>
              <a:tr h="426290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8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Thêm người dùng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x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75277044"/>
                  </a:ext>
                </a:extLst>
              </a:tr>
              <a:tr h="426290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9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Sửa người dùng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x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9019844"/>
                  </a:ext>
                </a:extLst>
              </a:tr>
              <a:tr h="426290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10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Xóa người dùng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x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7927717"/>
                  </a:ext>
                </a:extLst>
              </a:tr>
              <a:tr h="426290"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11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Sao lưu, phục hồi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4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3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dirty="0">
                          <a:effectLst/>
                        </a:rPr>
                        <a:t>x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6394119"/>
                  </a:ext>
                </a:extLst>
              </a:tr>
            </a:tbl>
          </a:graphicData>
        </a:graphic>
      </p:graphicFrame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62EBC52A-0518-4681-AA2A-CCDEF79A9A6A}"/>
              </a:ext>
            </a:extLst>
          </p:cNvPr>
          <p:cNvSpPr txBox="1"/>
          <p:nvPr/>
        </p:nvSpPr>
        <p:spPr>
          <a:xfrm>
            <a:off x="3910147" y="0"/>
            <a:ext cx="4241075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PHÂN TÍCH - THIẾT KẾ</a:t>
            </a:r>
            <a:endParaRPr kumimoji="0" lang="en-US" sz="373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670C0F83-46E4-4520-95A9-944B3BB88B4D}"/>
              </a:ext>
            </a:extLst>
          </p:cNvPr>
          <p:cNvSpPr txBox="1"/>
          <p:nvPr/>
        </p:nvSpPr>
        <p:spPr>
          <a:xfrm>
            <a:off x="69668" y="502766"/>
            <a:ext cx="6096000" cy="416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*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Bảng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phân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quyền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người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dùng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</p:txBody>
      </p:sp>
      <p:sp>
        <p:nvSpPr>
          <p:cNvPr id="15" name="AutoShape 4" descr="Delegate, Royalty-free Delegate Vector Images &amp;amp; Drawings | Depositphotos®">
            <a:extLst>
              <a:ext uri="{FF2B5EF4-FFF2-40B4-BE49-F238E27FC236}">
                <a16:creationId xmlns:a16="http://schemas.microsoft.com/office/drawing/2014/main" id="{E1E1BC5D-8640-49F1-B45D-93FEB1986C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392193" y="2971799"/>
            <a:ext cx="1922417" cy="192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Hình ảnh 16">
            <a:extLst>
              <a:ext uri="{FF2B5EF4-FFF2-40B4-BE49-F238E27FC236}">
                <a16:creationId xmlns:a16="http://schemas.microsoft.com/office/drawing/2014/main" id="{A4BE394D-7FA4-4710-9944-694757021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486" y="2569028"/>
            <a:ext cx="2960915" cy="3709853"/>
          </a:xfrm>
          <a:prstGeom prst="rect">
            <a:avLst/>
          </a:prstGeom>
        </p:spPr>
      </p:pic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30056CD1-3D66-4CB4-BA4E-AC687F68917B}"/>
              </a:ext>
            </a:extLst>
          </p:cNvPr>
          <p:cNvSpPr txBox="1"/>
          <p:nvPr/>
        </p:nvSpPr>
        <p:spPr>
          <a:xfrm>
            <a:off x="1149531" y="912758"/>
            <a:ext cx="8673738" cy="416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nhân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viên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đều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phải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đăng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nhập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trước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</p:txBody>
      </p:sp>
      <p:pic>
        <p:nvPicPr>
          <p:cNvPr id="4104" name="Picture 8" descr="Free User Login Icon, Symbol. PNG, SVG Download.">
            <a:extLst>
              <a:ext uri="{FF2B5EF4-FFF2-40B4-BE49-F238E27FC236}">
                <a16:creationId xmlns:a16="http://schemas.microsoft.com/office/drawing/2014/main" id="{B2770151-F164-4D3D-B66C-0DB94EC4F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95" y="919290"/>
            <a:ext cx="377736" cy="37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17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">
            <a:extLst>
              <a:ext uri="{FF2B5EF4-FFF2-40B4-BE49-F238E27FC236}">
                <a16:creationId xmlns:a16="http://schemas.microsoft.com/office/drawing/2014/main" id="{13F5B7B5-770D-4E95-A464-7C838BBE9705}"/>
              </a:ext>
            </a:extLst>
          </p:cNvPr>
          <p:cNvSpPr/>
          <p:nvPr/>
        </p:nvSpPr>
        <p:spPr>
          <a:xfrm rot="10800000" flipH="1">
            <a:off x="0" y="-2"/>
            <a:ext cx="5538652" cy="6858001"/>
          </a:xfrm>
          <a:custGeom>
            <a:avLst/>
            <a:gdLst>
              <a:gd name="connsiteX0" fmla="*/ 0 w 4253345"/>
              <a:gd name="connsiteY0" fmla="*/ 0 h 4364182"/>
              <a:gd name="connsiteX1" fmla="*/ 4253345 w 4253345"/>
              <a:gd name="connsiteY1" fmla="*/ 0 h 4364182"/>
              <a:gd name="connsiteX2" fmla="*/ 4253345 w 4253345"/>
              <a:gd name="connsiteY2" fmla="*/ 4364182 h 4364182"/>
              <a:gd name="connsiteX3" fmla="*/ 0 w 4253345"/>
              <a:gd name="connsiteY3" fmla="*/ 4364182 h 4364182"/>
              <a:gd name="connsiteX4" fmla="*/ 0 w 4253345"/>
              <a:gd name="connsiteY4" fmla="*/ 0 h 4364182"/>
              <a:gd name="connsiteX0" fmla="*/ 0 w 4253345"/>
              <a:gd name="connsiteY0" fmla="*/ 0 h 4364182"/>
              <a:gd name="connsiteX1" fmla="*/ 4253345 w 4253345"/>
              <a:gd name="connsiteY1" fmla="*/ 0 h 4364182"/>
              <a:gd name="connsiteX2" fmla="*/ 2369127 w 4253345"/>
              <a:gd name="connsiteY2" fmla="*/ 2535382 h 4364182"/>
              <a:gd name="connsiteX3" fmla="*/ 0 w 4253345"/>
              <a:gd name="connsiteY3" fmla="*/ 4364182 h 4364182"/>
              <a:gd name="connsiteX4" fmla="*/ 0 w 4253345"/>
              <a:gd name="connsiteY4" fmla="*/ 0 h 4364182"/>
              <a:gd name="connsiteX0" fmla="*/ 0 w 4316082"/>
              <a:gd name="connsiteY0" fmla="*/ 0 h 4436965"/>
              <a:gd name="connsiteX1" fmla="*/ 4253345 w 4316082"/>
              <a:gd name="connsiteY1" fmla="*/ 0 h 4436965"/>
              <a:gd name="connsiteX2" fmla="*/ 2369127 w 4316082"/>
              <a:gd name="connsiteY2" fmla="*/ 2535382 h 4436965"/>
              <a:gd name="connsiteX3" fmla="*/ 0 w 4316082"/>
              <a:gd name="connsiteY3" fmla="*/ 4364182 h 4436965"/>
              <a:gd name="connsiteX4" fmla="*/ 0 w 4316082"/>
              <a:gd name="connsiteY4" fmla="*/ 0 h 4436965"/>
              <a:gd name="connsiteX0" fmla="*/ 0 w 4253345"/>
              <a:gd name="connsiteY0" fmla="*/ 19 h 4436984"/>
              <a:gd name="connsiteX1" fmla="*/ 4253345 w 4253345"/>
              <a:gd name="connsiteY1" fmla="*/ 19 h 4436984"/>
              <a:gd name="connsiteX2" fmla="*/ 2369127 w 4253345"/>
              <a:gd name="connsiteY2" fmla="*/ 2535401 h 4436984"/>
              <a:gd name="connsiteX3" fmla="*/ 0 w 4253345"/>
              <a:gd name="connsiteY3" fmla="*/ 4364201 h 4436984"/>
              <a:gd name="connsiteX4" fmla="*/ 0 w 4253345"/>
              <a:gd name="connsiteY4" fmla="*/ 19 h 4436984"/>
              <a:gd name="connsiteX0" fmla="*/ 0 w 4253345"/>
              <a:gd name="connsiteY0" fmla="*/ 51 h 4409654"/>
              <a:gd name="connsiteX1" fmla="*/ 4253345 w 4253345"/>
              <a:gd name="connsiteY1" fmla="*/ 51 h 4409654"/>
              <a:gd name="connsiteX2" fmla="*/ 1496291 w 4253345"/>
              <a:gd name="connsiteY2" fmla="*/ 1413215 h 4409654"/>
              <a:gd name="connsiteX3" fmla="*/ 0 w 4253345"/>
              <a:gd name="connsiteY3" fmla="*/ 4364233 h 4409654"/>
              <a:gd name="connsiteX4" fmla="*/ 0 w 4253345"/>
              <a:gd name="connsiteY4" fmla="*/ 51 h 4409654"/>
              <a:gd name="connsiteX0" fmla="*/ 0 w 4253345"/>
              <a:gd name="connsiteY0" fmla="*/ 132 h 4403992"/>
              <a:gd name="connsiteX1" fmla="*/ 4253345 w 4253345"/>
              <a:gd name="connsiteY1" fmla="*/ 132 h 4403992"/>
              <a:gd name="connsiteX2" fmla="*/ 1537854 w 4253345"/>
              <a:gd name="connsiteY2" fmla="*/ 983805 h 4403992"/>
              <a:gd name="connsiteX3" fmla="*/ 0 w 4253345"/>
              <a:gd name="connsiteY3" fmla="*/ 4364314 h 4403992"/>
              <a:gd name="connsiteX4" fmla="*/ 0 w 4253345"/>
              <a:gd name="connsiteY4" fmla="*/ 132 h 4403992"/>
              <a:gd name="connsiteX0" fmla="*/ 0 w 4253345"/>
              <a:gd name="connsiteY0" fmla="*/ 568 h 4407129"/>
              <a:gd name="connsiteX1" fmla="*/ 4253345 w 4253345"/>
              <a:gd name="connsiteY1" fmla="*/ 568 h 4407129"/>
              <a:gd name="connsiteX2" fmla="*/ 1537854 w 4253345"/>
              <a:gd name="connsiteY2" fmla="*/ 984241 h 4407129"/>
              <a:gd name="connsiteX3" fmla="*/ 0 w 4253345"/>
              <a:gd name="connsiteY3" fmla="*/ 4364750 h 4407129"/>
              <a:gd name="connsiteX4" fmla="*/ 0 w 4253345"/>
              <a:gd name="connsiteY4" fmla="*/ 568 h 4407129"/>
              <a:gd name="connsiteX0" fmla="*/ 0 w 4253345"/>
              <a:gd name="connsiteY0" fmla="*/ 568 h 4364881"/>
              <a:gd name="connsiteX1" fmla="*/ 4253345 w 4253345"/>
              <a:gd name="connsiteY1" fmla="*/ 568 h 4364881"/>
              <a:gd name="connsiteX2" fmla="*/ 1537854 w 4253345"/>
              <a:gd name="connsiteY2" fmla="*/ 984241 h 4364881"/>
              <a:gd name="connsiteX3" fmla="*/ 0 w 4253345"/>
              <a:gd name="connsiteY3" fmla="*/ 4364750 h 4364881"/>
              <a:gd name="connsiteX4" fmla="*/ 0 w 4253345"/>
              <a:gd name="connsiteY4" fmla="*/ 568 h 4364881"/>
              <a:gd name="connsiteX0" fmla="*/ 0 w 4253345"/>
              <a:gd name="connsiteY0" fmla="*/ 568 h 4402913"/>
              <a:gd name="connsiteX1" fmla="*/ 4253345 w 4253345"/>
              <a:gd name="connsiteY1" fmla="*/ 568 h 4402913"/>
              <a:gd name="connsiteX2" fmla="*/ 1537854 w 4253345"/>
              <a:gd name="connsiteY2" fmla="*/ 984241 h 4402913"/>
              <a:gd name="connsiteX3" fmla="*/ 789709 w 4253345"/>
              <a:gd name="connsiteY3" fmla="*/ 2064896 h 4402913"/>
              <a:gd name="connsiteX4" fmla="*/ 0 w 4253345"/>
              <a:gd name="connsiteY4" fmla="*/ 4364750 h 4402913"/>
              <a:gd name="connsiteX5" fmla="*/ 0 w 4253345"/>
              <a:gd name="connsiteY5" fmla="*/ 568 h 4402913"/>
              <a:gd name="connsiteX0" fmla="*/ 0 w 4253345"/>
              <a:gd name="connsiteY0" fmla="*/ 568 h 4402913"/>
              <a:gd name="connsiteX1" fmla="*/ 4253345 w 4253345"/>
              <a:gd name="connsiteY1" fmla="*/ 568 h 4402913"/>
              <a:gd name="connsiteX2" fmla="*/ 1537854 w 4253345"/>
              <a:gd name="connsiteY2" fmla="*/ 984241 h 4402913"/>
              <a:gd name="connsiteX3" fmla="*/ 789709 w 4253345"/>
              <a:gd name="connsiteY3" fmla="*/ 2064896 h 4402913"/>
              <a:gd name="connsiteX4" fmla="*/ 0 w 4253345"/>
              <a:gd name="connsiteY4" fmla="*/ 4364750 h 4402913"/>
              <a:gd name="connsiteX5" fmla="*/ 0 w 4253345"/>
              <a:gd name="connsiteY5" fmla="*/ 568 h 4402913"/>
              <a:gd name="connsiteX0" fmla="*/ 0 w 4253345"/>
              <a:gd name="connsiteY0" fmla="*/ 23913 h 4426928"/>
              <a:gd name="connsiteX1" fmla="*/ 4253345 w 4253345"/>
              <a:gd name="connsiteY1" fmla="*/ 23913 h 4426928"/>
              <a:gd name="connsiteX2" fmla="*/ 1925781 w 4253345"/>
              <a:gd name="connsiteY2" fmla="*/ 758204 h 4426928"/>
              <a:gd name="connsiteX3" fmla="*/ 789709 w 4253345"/>
              <a:gd name="connsiteY3" fmla="*/ 2088241 h 4426928"/>
              <a:gd name="connsiteX4" fmla="*/ 0 w 4253345"/>
              <a:gd name="connsiteY4" fmla="*/ 4388095 h 4426928"/>
              <a:gd name="connsiteX5" fmla="*/ 0 w 4253345"/>
              <a:gd name="connsiteY5" fmla="*/ 23913 h 4426928"/>
              <a:gd name="connsiteX0" fmla="*/ 0 w 4253345"/>
              <a:gd name="connsiteY0" fmla="*/ 148 h 4401987"/>
              <a:gd name="connsiteX1" fmla="*/ 4253345 w 4253345"/>
              <a:gd name="connsiteY1" fmla="*/ 148 h 4401987"/>
              <a:gd name="connsiteX2" fmla="*/ 2424544 w 4253345"/>
              <a:gd name="connsiteY2" fmla="*/ 1177785 h 4401987"/>
              <a:gd name="connsiteX3" fmla="*/ 789709 w 4253345"/>
              <a:gd name="connsiteY3" fmla="*/ 2064476 h 4401987"/>
              <a:gd name="connsiteX4" fmla="*/ 0 w 4253345"/>
              <a:gd name="connsiteY4" fmla="*/ 4364330 h 4401987"/>
              <a:gd name="connsiteX5" fmla="*/ 0 w 4253345"/>
              <a:gd name="connsiteY5" fmla="*/ 148 h 4401987"/>
              <a:gd name="connsiteX0" fmla="*/ 0 w 4316157"/>
              <a:gd name="connsiteY0" fmla="*/ 0 h 4401839"/>
              <a:gd name="connsiteX1" fmla="*/ 4253345 w 4316157"/>
              <a:gd name="connsiteY1" fmla="*/ 0 h 4401839"/>
              <a:gd name="connsiteX2" fmla="*/ 2424544 w 4316157"/>
              <a:gd name="connsiteY2" fmla="*/ 1177637 h 4401839"/>
              <a:gd name="connsiteX3" fmla="*/ 789709 w 4316157"/>
              <a:gd name="connsiteY3" fmla="*/ 2064328 h 4401839"/>
              <a:gd name="connsiteX4" fmla="*/ 0 w 4316157"/>
              <a:gd name="connsiteY4" fmla="*/ 4364182 h 4401839"/>
              <a:gd name="connsiteX5" fmla="*/ 0 w 4316157"/>
              <a:gd name="connsiteY5" fmla="*/ 0 h 4401839"/>
              <a:gd name="connsiteX0" fmla="*/ 0 w 4320197"/>
              <a:gd name="connsiteY0" fmla="*/ 0 h 4401839"/>
              <a:gd name="connsiteX1" fmla="*/ 4253345 w 4320197"/>
              <a:gd name="connsiteY1" fmla="*/ 0 h 4401839"/>
              <a:gd name="connsiteX2" fmla="*/ 2424544 w 4320197"/>
              <a:gd name="connsiteY2" fmla="*/ 1177637 h 4401839"/>
              <a:gd name="connsiteX3" fmla="*/ 789709 w 4320197"/>
              <a:gd name="connsiteY3" fmla="*/ 2064328 h 4401839"/>
              <a:gd name="connsiteX4" fmla="*/ 0 w 4320197"/>
              <a:gd name="connsiteY4" fmla="*/ 4364182 h 4401839"/>
              <a:gd name="connsiteX5" fmla="*/ 0 w 4320197"/>
              <a:gd name="connsiteY5" fmla="*/ 0 h 4401839"/>
              <a:gd name="connsiteX0" fmla="*/ 0 w 4253514"/>
              <a:gd name="connsiteY0" fmla="*/ 0 h 4401839"/>
              <a:gd name="connsiteX1" fmla="*/ 4253345 w 4253514"/>
              <a:gd name="connsiteY1" fmla="*/ 0 h 4401839"/>
              <a:gd name="connsiteX2" fmla="*/ 2424544 w 4253514"/>
              <a:gd name="connsiteY2" fmla="*/ 1177637 h 4401839"/>
              <a:gd name="connsiteX3" fmla="*/ 789709 w 4253514"/>
              <a:gd name="connsiteY3" fmla="*/ 2064328 h 4401839"/>
              <a:gd name="connsiteX4" fmla="*/ 0 w 4253514"/>
              <a:gd name="connsiteY4" fmla="*/ 4364182 h 4401839"/>
              <a:gd name="connsiteX5" fmla="*/ 0 w 4253514"/>
              <a:gd name="connsiteY5" fmla="*/ 0 h 4401839"/>
              <a:gd name="connsiteX0" fmla="*/ 0 w 4253514"/>
              <a:gd name="connsiteY0" fmla="*/ 0 h 4406643"/>
              <a:gd name="connsiteX1" fmla="*/ 4253345 w 4253514"/>
              <a:gd name="connsiteY1" fmla="*/ 0 h 4406643"/>
              <a:gd name="connsiteX2" fmla="*/ 2424544 w 4253514"/>
              <a:gd name="connsiteY2" fmla="*/ 1177637 h 4406643"/>
              <a:gd name="connsiteX3" fmla="*/ 789709 w 4253514"/>
              <a:gd name="connsiteY3" fmla="*/ 2064328 h 4406643"/>
              <a:gd name="connsiteX4" fmla="*/ 0 w 4253514"/>
              <a:gd name="connsiteY4" fmla="*/ 4364182 h 4406643"/>
              <a:gd name="connsiteX5" fmla="*/ 0 w 4253514"/>
              <a:gd name="connsiteY5" fmla="*/ 0 h 4406643"/>
              <a:gd name="connsiteX0" fmla="*/ 0 w 4253554"/>
              <a:gd name="connsiteY0" fmla="*/ 0 h 4402235"/>
              <a:gd name="connsiteX1" fmla="*/ 4253345 w 4253554"/>
              <a:gd name="connsiteY1" fmla="*/ 0 h 4402235"/>
              <a:gd name="connsiteX2" fmla="*/ 2646217 w 4253554"/>
              <a:gd name="connsiteY2" fmla="*/ 1025237 h 4402235"/>
              <a:gd name="connsiteX3" fmla="*/ 789709 w 4253554"/>
              <a:gd name="connsiteY3" fmla="*/ 2064328 h 4402235"/>
              <a:gd name="connsiteX4" fmla="*/ 0 w 4253554"/>
              <a:gd name="connsiteY4" fmla="*/ 4364182 h 4402235"/>
              <a:gd name="connsiteX5" fmla="*/ 0 w 4253554"/>
              <a:gd name="connsiteY5" fmla="*/ 0 h 4402235"/>
              <a:gd name="connsiteX0" fmla="*/ 0 w 4253910"/>
              <a:gd name="connsiteY0" fmla="*/ 0 h 4402235"/>
              <a:gd name="connsiteX1" fmla="*/ 4253345 w 4253910"/>
              <a:gd name="connsiteY1" fmla="*/ 0 h 4402235"/>
              <a:gd name="connsiteX2" fmla="*/ 2646217 w 4253910"/>
              <a:gd name="connsiteY2" fmla="*/ 1025237 h 4402235"/>
              <a:gd name="connsiteX3" fmla="*/ 789709 w 4253910"/>
              <a:gd name="connsiteY3" fmla="*/ 2064328 h 4402235"/>
              <a:gd name="connsiteX4" fmla="*/ 0 w 4253910"/>
              <a:gd name="connsiteY4" fmla="*/ 4364182 h 4402235"/>
              <a:gd name="connsiteX5" fmla="*/ 0 w 4253910"/>
              <a:gd name="connsiteY5" fmla="*/ 0 h 4402235"/>
              <a:gd name="connsiteX0" fmla="*/ 0 w 4253910"/>
              <a:gd name="connsiteY0" fmla="*/ 0 h 4409459"/>
              <a:gd name="connsiteX1" fmla="*/ 4253345 w 4253910"/>
              <a:gd name="connsiteY1" fmla="*/ 0 h 4409459"/>
              <a:gd name="connsiteX2" fmla="*/ 2646217 w 4253910"/>
              <a:gd name="connsiteY2" fmla="*/ 1025237 h 4409459"/>
              <a:gd name="connsiteX3" fmla="*/ 789709 w 4253910"/>
              <a:gd name="connsiteY3" fmla="*/ 2064328 h 4409459"/>
              <a:gd name="connsiteX4" fmla="*/ 0 w 4253910"/>
              <a:gd name="connsiteY4" fmla="*/ 4364182 h 4409459"/>
              <a:gd name="connsiteX5" fmla="*/ 0 w 4253910"/>
              <a:gd name="connsiteY5" fmla="*/ 0 h 4409459"/>
              <a:gd name="connsiteX0" fmla="*/ 0 w 4253910"/>
              <a:gd name="connsiteY0" fmla="*/ 0 h 4364992"/>
              <a:gd name="connsiteX1" fmla="*/ 4253345 w 4253910"/>
              <a:gd name="connsiteY1" fmla="*/ 0 h 4364992"/>
              <a:gd name="connsiteX2" fmla="*/ 2646217 w 4253910"/>
              <a:gd name="connsiteY2" fmla="*/ 1025237 h 4364992"/>
              <a:gd name="connsiteX3" fmla="*/ 789709 w 4253910"/>
              <a:gd name="connsiteY3" fmla="*/ 2064328 h 4364992"/>
              <a:gd name="connsiteX4" fmla="*/ 0 w 4253910"/>
              <a:gd name="connsiteY4" fmla="*/ 4364182 h 4364992"/>
              <a:gd name="connsiteX5" fmla="*/ 0 w 4253910"/>
              <a:gd name="connsiteY5" fmla="*/ 0 h 4364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53910" h="4364992">
                <a:moveTo>
                  <a:pt x="0" y="0"/>
                </a:moveTo>
                <a:lnTo>
                  <a:pt x="4253345" y="0"/>
                </a:lnTo>
                <a:cubicBezTo>
                  <a:pt x="4269508" y="2309"/>
                  <a:pt x="3943926" y="1443182"/>
                  <a:pt x="2646217" y="1025237"/>
                </a:cubicBezTo>
                <a:cubicBezTo>
                  <a:pt x="1348508" y="607292"/>
                  <a:pt x="454890" y="1119910"/>
                  <a:pt x="789709" y="2064328"/>
                </a:cubicBezTo>
                <a:cubicBezTo>
                  <a:pt x="1124528" y="3008746"/>
                  <a:pt x="34637" y="4403437"/>
                  <a:pt x="0" y="436418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A5A479ED-9535-4C13-9463-43FADBD3D902}"/>
              </a:ext>
            </a:extLst>
          </p:cNvPr>
          <p:cNvSpPr txBox="1"/>
          <p:nvPr/>
        </p:nvSpPr>
        <p:spPr>
          <a:xfrm>
            <a:off x="252550" y="502766"/>
            <a:ext cx="1680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THIẾT KẾ </a:t>
            </a:r>
            <a:endParaRPr lang="en-US" dirty="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22AFBE81-298C-43B4-806D-D9CCC4DDDF6F}"/>
              </a:ext>
            </a:extLst>
          </p:cNvPr>
          <p:cNvSpPr txBox="1"/>
          <p:nvPr/>
        </p:nvSpPr>
        <p:spPr>
          <a:xfrm>
            <a:off x="631606" y="872098"/>
            <a:ext cx="472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logic):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B911BC6B-F322-4443-862B-ECC697DF9B96}"/>
              </a:ext>
            </a:extLst>
          </p:cNvPr>
          <p:cNvSpPr txBox="1"/>
          <p:nvPr/>
        </p:nvSpPr>
        <p:spPr>
          <a:xfrm>
            <a:off x="3910147" y="0"/>
            <a:ext cx="4241075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PHÂN TÍCH - THIẾT KẾ</a:t>
            </a:r>
            <a:endParaRPr kumimoji="0" lang="en-US" sz="373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2" name="Đối tượng 1">
            <a:extLst>
              <a:ext uri="{FF2B5EF4-FFF2-40B4-BE49-F238E27FC236}">
                <a16:creationId xmlns:a16="http://schemas.microsoft.com/office/drawing/2014/main" id="{63FE48A0-006E-4946-AFA1-83D28E6ECA9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17568" y="1241430"/>
          <a:ext cx="6956864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8" name="Bitmap Image" r:id="rId3" imgW="6276960" imgH="6972480" progId="Paint.Picture">
                  <p:embed/>
                </p:oleObj>
              </mc:Choice>
              <mc:Fallback>
                <p:oleObj name="Bitmap Image" r:id="rId3" imgW="6276960" imgH="6972480" progId="Paint.Picture">
                  <p:embed/>
                  <p:pic>
                    <p:nvPicPr>
                      <p:cNvPr id="2" name="Đối tượng 1">
                        <a:extLst>
                          <a:ext uri="{FF2B5EF4-FFF2-40B4-BE49-F238E27FC236}">
                            <a16:creationId xmlns:a16="http://schemas.microsoft.com/office/drawing/2014/main" id="{63FE48A0-006E-4946-AFA1-83D28E6ECA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17568" y="1241430"/>
                        <a:ext cx="6956864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8" descr="View details Vector Icons free download in SVG, PNG Format">
            <a:extLst>
              <a:ext uri="{FF2B5EF4-FFF2-40B4-BE49-F238E27FC236}">
                <a16:creationId xmlns:a16="http://schemas.microsoft.com/office/drawing/2014/main" id="{D764A473-3358-4D63-B340-3DA1CE133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8594" y="4368340"/>
            <a:ext cx="2291227" cy="229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92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5" name="Picture 11" descr="Cartoon Pensive Businessman In Black Business Suit And Glasses Is  Attentively Reading A Contract Or Commercial Agreement. Business  Documentation, Paperwork, Contract Signing Design Usage Royalty Free  Cliparts, Vectors, And Stock Illustration. Image">
            <a:extLst>
              <a:ext uri="{FF2B5EF4-FFF2-40B4-BE49-F238E27FC236}">
                <a16:creationId xmlns:a16="http://schemas.microsoft.com/office/drawing/2014/main" id="{73A210A5-3F02-4FBD-A8E6-4A52B498F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882" y="2856097"/>
            <a:ext cx="2317913" cy="373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">
            <a:extLst>
              <a:ext uri="{FF2B5EF4-FFF2-40B4-BE49-F238E27FC236}">
                <a16:creationId xmlns:a16="http://schemas.microsoft.com/office/drawing/2014/main" id="{13F5B7B5-770D-4E95-A464-7C838BBE9705}"/>
              </a:ext>
            </a:extLst>
          </p:cNvPr>
          <p:cNvSpPr/>
          <p:nvPr/>
        </p:nvSpPr>
        <p:spPr>
          <a:xfrm>
            <a:off x="-1" y="-1"/>
            <a:ext cx="6653349" cy="5799910"/>
          </a:xfrm>
          <a:custGeom>
            <a:avLst/>
            <a:gdLst>
              <a:gd name="connsiteX0" fmla="*/ 0 w 4253345"/>
              <a:gd name="connsiteY0" fmla="*/ 0 h 4364182"/>
              <a:gd name="connsiteX1" fmla="*/ 4253345 w 4253345"/>
              <a:gd name="connsiteY1" fmla="*/ 0 h 4364182"/>
              <a:gd name="connsiteX2" fmla="*/ 4253345 w 4253345"/>
              <a:gd name="connsiteY2" fmla="*/ 4364182 h 4364182"/>
              <a:gd name="connsiteX3" fmla="*/ 0 w 4253345"/>
              <a:gd name="connsiteY3" fmla="*/ 4364182 h 4364182"/>
              <a:gd name="connsiteX4" fmla="*/ 0 w 4253345"/>
              <a:gd name="connsiteY4" fmla="*/ 0 h 4364182"/>
              <a:gd name="connsiteX0" fmla="*/ 0 w 4253345"/>
              <a:gd name="connsiteY0" fmla="*/ 0 h 4364182"/>
              <a:gd name="connsiteX1" fmla="*/ 4253345 w 4253345"/>
              <a:gd name="connsiteY1" fmla="*/ 0 h 4364182"/>
              <a:gd name="connsiteX2" fmla="*/ 2369127 w 4253345"/>
              <a:gd name="connsiteY2" fmla="*/ 2535382 h 4364182"/>
              <a:gd name="connsiteX3" fmla="*/ 0 w 4253345"/>
              <a:gd name="connsiteY3" fmla="*/ 4364182 h 4364182"/>
              <a:gd name="connsiteX4" fmla="*/ 0 w 4253345"/>
              <a:gd name="connsiteY4" fmla="*/ 0 h 4364182"/>
              <a:gd name="connsiteX0" fmla="*/ 0 w 4316082"/>
              <a:gd name="connsiteY0" fmla="*/ 0 h 4436965"/>
              <a:gd name="connsiteX1" fmla="*/ 4253345 w 4316082"/>
              <a:gd name="connsiteY1" fmla="*/ 0 h 4436965"/>
              <a:gd name="connsiteX2" fmla="*/ 2369127 w 4316082"/>
              <a:gd name="connsiteY2" fmla="*/ 2535382 h 4436965"/>
              <a:gd name="connsiteX3" fmla="*/ 0 w 4316082"/>
              <a:gd name="connsiteY3" fmla="*/ 4364182 h 4436965"/>
              <a:gd name="connsiteX4" fmla="*/ 0 w 4316082"/>
              <a:gd name="connsiteY4" fmla="*/ 0 h 4436965"/>
              <a:gd name="connsiteX0" fmla="*/ 0 w 4253345"/>
              <a:gd name="connsiteY0" fmla="*/ 19 h 4436984"/>
              <a:gd name="connsiteX1" fmla="*/ 4253345 w 4253345"/>
              <a:gd name="connsiteY1" fmla="*/ 19 h 4436984"/>
              <a:gd name="connsiteX2" fmla="*/ 2369127 w 4253345"/>
              <a:gd name="connsiteY2" fmla="*/ 2535401 h 4436984"/>
              <a:gd name="connsiteX3" fmla="*/ 0 w 4253345"/>
              <a:gd name="connsiteY3" fmla="*/ 4364201 h 4436984"/>
              <a:gd name="connsiteX4" fmla="*/ 0 w 4253345"/>
              <a:gd name="connsiteY4" fmla="*/ 19 h 4436984"/>
              <a:gd name="connsiteX0" fmla="*/ 0 w 4253345"/>
              <a:gd name="connsiteY0" fmla="*/ 51 h 4409654"/>
              <a:gd name="connsiteX1" fmla="*/ 4253345 w 4253345"/>
              <a:gd name="connsiteY1" fmla="*/ 51 h 4409654"/>
              <a:gd name="connsiteX2" fmla="*/ 1496291 w 4253345"/>
              <a:gd name="connsiteY2" fmla="*/ 1413215 h 4409654"/>
              <a:gd name="connsiteX3" fmla="*/ 0 w 4253345"/>
              <a:gd name="connsiteY3" fmla="*/ 4364233 h 4409654"/>
              <a:gd name="connsiteX4" fmla="*/ 0 w 4253345"/>
              <a:gd name="connsiteY4" fmla="*/ 51 h 4409654"/>
              <a:gd name="connsiteX0" fmla="*/ 0 w 4253345"/>
              <a:gd name="connsiteY0" fmla="*/ 132 h 4403992"/>
              <a:gd name="connsiteX1" fmla="*/ 4253345 w 4253345"/>
              <a:gd name="connsiteY1" fmla="*/ 132 h 4403992"/>
              <a:gd name="connsiteX2" fmla="*/ 1537854 w 4253345"/>
              <a:gd name="connsiteY2" fmla="*/ 983805 h 4403992"/>
              <a:gd name="connsiteX3" fmla="*/ 0 w 4253345"/>
              <a:gd name="connsiteY3" fmla="*/ 4364314 h 4403992"/>
              <a:gd name="connsiteX4" fmla="*/ 0 w 4253345"/>
              <a:gd name="connsiteY4" fmla="*/ 132 h 4403992"/>
              <a:gd name="connsiteX0" fmla="*/ 0 w 4253345"/>
              <a:gd name="connsiteY0" fmla="*/ 568 h 4407129"/>
              <a:gd name="connsiteX1" fmla="*/ 4253345 w 4253345"/>
              <a:gd name="connsiteY1" fmla="*/ 568 h 4407129"/>
              <a:gd name="connsiteX2" fmla="*/ 1537854 w 4253345"/>
              <a:gd name="connsiteY2" fmla="*/ 984241 h 4407129"/>
              <a:gd name="connsiteX3" fmla="*/ 0 w 4253345"/>
              <a:gd name="connsiteY3" fmla="*/ 4364750 h 4407129"/>
              <a:gd name="connsiteX4" fmla="*/ 0 w 4253345"/>
              <a:gd name="connsiteY4" fmla="*/ 568 h 4407129"/>
              <a:gd name="connsiteX0" fmla="*/ 0 w 4253345"/>
              <a:gd name="connsiteY0" fmla="*/ 568 h 4364881"/>
              <a:gd name="connsiteX1" fmla="*/ 4253345 w 4253345"/>
              <a:gd name="connsiteY1" fmla="*/ 568 h 4364881"/>
              <a:gd name="connsiteX2" fmla="*/ 1537854 w 4253345"/>
              <a:gd name="connsiteY2" fmla="*/ 984241 h 4364881"/>
              <a:gd name="connsiteX3" fmla="*/ 0 w 4253345"/>
              <a:gd name="connsiteY3" fmla="*/ 4364750 h 4364881"/>
              <a:gd name="connsiteX4" fmla="*/ 0 w 4253345"/>
              <a:gd name="connsiteY4" fmla="*/ 568 h 4364881"/>
              <a:gd name="connsiteX0" fmla="*/ 0 w 4253345"/>
              <a:gd name="connsiteY0" fmla="*/ 568 h 4402913"/>
              <a:gd name="connsiteX1" fmla="*/ 4253345 w 4253345"/>
              <a:gd name="connsiteY1" fmla="*/ 568 h 4402913"/>
              <a:gd name="connsiteX2" fmla="*/ 1537854 w 4253345"/>
              <a:gd name="connsiteY2" fmla="*/ 984241 h 4402913"/>
              <a:gd name="connsiteX3" fmla="*/ 789709 w 4253345"/>
              <a:gd name="connsiteY3" fmla="*/ 2064896 h 4402913"/>
              <a:gd name="connsiteX4" fmla="*/ 0 w 4253345"/>
              <a:gd name="connsiteY4" fmla="*/ 4364750 h 4402913"/>
              <a:gd name="connsiteX5" fmla="*/ 0 w 4253345"/>
              <a:gd name="connsiteY5" fmla="*/ 568 h 4402913"/>
              <a:gd name="connsiteX0" fmla="*/ 0 w 4253345"/>
              <a:gd name="connsiteY0" fmla="*/ 568 h 4402913"/>
              <a:gd name="connsiteX1" fmla="*/ 4253345 w 4253345"/>
              <a:gd name="connsiteY1" fmla="*/ 568 h 4402913"/>
              <a:gd name="connsiteX2" fmla="*/ 1537854 w 4253345"/>
              <a:gd name="connsiteY2" fmla="*/ 984241 h 4402913"/>
              <a:gd name="connsiteX3" fmla="*/ 789709 w 4253345"/>
              <a:gd name="connsiteY3" fmla="*/ 2064896 h 4402913"/>
              <a:gd name="connsiteX4" fmla="*/ 0 w 4253345"/>
              <a:gd name="connsiteY4" fmla="*/ 4364750 h 4402913"/>
              <a:gd name="connsiteX5" fmla="*/ 0 w 4253345"/>
              <a:gd name="connsiteY5" fmla="*/ 568 h 4402913"/>
              <a:gd name="connsiteX0" fmla="*/ 0 w 4253345"/>
              <a:gd name="connsiteY0" fmla="*/ 23913 h 4426928"/>
              <a:gd name="connsiteX1" fmla="*/ 4253345 w 4253345"/>
              <a:gd name="connsiteY1" fmla="*/ 23913 h 4426928"/>
              <a:gd name="connsiteX2" fmla="*/ 1925781 w 4253345"/>
              <a:gd name="connsiteY2" fmla="*/ 758204 h 4426928"/>
              <a:gd name="connsiteX3" fmla="*/ 789709 w 4253345"/>
              <a:gd name="connsiteY3" fmla="*/ 2088241 h 4426928"/>
              <a:gd name="connsiteX4" fmla="*/ 0 w 4253345"/>
              <a:gd name="connsiteY4" fmla="*/ 4388095 h 4426928"/>
              <a:gd name="connsiteX5" fmla="*/ 0 w 4253345"/>
              <a:gd name="connsiteY5" fmla="*/ 23913 h 4426928"/>
              <a:gd name="connsiteX0" fmla="*/ 0 w 4253345"/>
              <a:gd name="connsiteY0" fmla="*/ 148 h 4401987"/>
              <a:gd name="connsiteX1" fmla="*/ 4253345 w 4253345"/>
              <a:gd name="connsiteY1" fmla="*/ 148 h 4401987"/>
              <a:gd name="connsiteX2" fmla="*/ 2424544 w 4253345"/>
              <a:gd name="connsiteY2" fmla="*/ 1177785 h 4401987"/>
              <a:gd name="connsiteX3" fmla="*/ 789709 w 4253345"/>
              <a:gd name="connsiteY3" fmla="*/ 2064476 h 4401987"/>
              <a:gd name="connsiteX4" fmla="*/ 0 w 4253345"/>
              <a:gd name="connsiteY4" fmla="*/ 4364330 h 4401987"/>
              <a:gd name="connsiteX5" fmla="*/ 0 w 4253345"/>
              <a:gd name="connsiteY5" fmla="*/ 148 h 4401987"/>
              <a:gd name="connsiteX0" fmla="*/ 0 w 4316157"/>
              <a:gd name="connsiteY0" fmla="*/ 0 h 4401839"/>
              <a:gd name="connsiteX1" fmla="*/ 4253345 w 4316157"/>
              <a:gd name="connsiteY1" fmla="*/ 0 h 4401839"/>
              <a:gd name="connsiteX2" fmla="*/ 2424544 w 4316157"/>
              <a:gd name="connsiteY2" fmla="*/ 1177637 h 4401839"/>
              <a:gd name="connsiteX3" fmla="*/ 789709 w 4316157"/>
              <a:gd name="connsiteY3" fmla="*/ 2064328 h 4401839"/>
              <a:gd name="connsiteX4" fmla="*/ 0 w 4316157"/>
              <a:gd name="connsiteY4" fmla="*/ 4364182 h 4401839"/>
              <a:gd name="connsiteX5" fmla="*/ 0 w 4316157"/>
              <a:gd name="connsiteY5" fmla="*/ 0 h 4401839"/>
              <a:gd name="connsiteX0" fmla="*/ 0 w 4320197"/>
              <a:gd name="connsiteY0" fmla="*/ 0 h 4401839"/>
              <a:gd name="connsiteX1" fmla="*/ 4253345 w 4320197"/>
              <a:gd name="connsiteY1" fmla="*/ 0 h 4401839"/>
              <a:gd name="connsiteX2" fmla="*/ 2424544 w 4320197"/>
              <a:gd name="connsiteY2" fmla="*/ 1177637 h 4401839"/>
              <a:gd name="connsiteX3" fmla="*/ 789709 w 4320197"/>
              <a:gd name="connsiteY3" fmla="*/ 2064328 h 4401839"/>
              <a:gd name="connsiteX4" fmla="*/ 0 w 4320197"/>
              <a:gd name="connsiteY4" fmla="*/ 4364182 h 4401839"/>
              <a:gd name="connsiteX5" fmla="*/ 0 w 4320197"/>
              <a:gd name="connsiteY5" fmla="*/ 0 h 4401839"/>
              <a:gd name="connsiteX0" fmla="*/ 0 w 4253514"/>
              <a:gd name="connsiteY0" fmla="*/ 0 h 4401839"/>
              <a:gd name="connsiteX1" fmla="*/ 4253345 w 4253514"/>
              <a:gd name="connsiteY1" fmla="*/ 0 h 4401839"/>
              <a:gd name="connsiteX2" fmla="*/ 2424544 w 4253514"/>
              <a:gd name="connsiteY2" fmla="*/ 1177637 h 4401839"/>
              <a:gd name="connsiteX3" fmla="*/ 789709 w 4253514"/>
              <a:gd name="connsiteY3" fmla="*/ 2064328 h 4401839"/>
              <a:gd name="connsiteX4" fmla="*/ 0 w 4253514"/>
              <a:gd name="connsiteY4" fmla="*/ 4364182 h 4401839"/>
              <a:gd name="connsiteX5" fmla="*/ 0 w 4253514"/>
              <a:gd name="connsiteY5" fmla="*/ 0 h 4401839"/>
              <a:gd name="connsiteX0" fmla="*/ 0 w 4253514"/>
              <a:gd name="connsiteY0" fmla="*/ 0 h 4406643"/>
              <a:gd name="connsiteX1" fmla="*/ 4253345 w 4253514"/>
              <a:gd name="connsiteY1" fmla="*/ 0 h 4406643"/>
              <a:gd name="connsiteX2" fmla="*/ 2424544 w 4253514"/>
              <a:gd name="connsiteY2" fmla="*/ 1177637 h 4406643"/>
              <a:gd name="connsiteX3" fmla="*/ 789709 w 4253514"/>
              <a:gd name="connsiteY3" fmla="*/ 2064328 h 4406643"/>
              <a:gd name="connsiteX4" fmla="*/ 0 w 4253514"/>
              <a:gd name="connsiteY4" fmla="*/ 4364182 h 4406643"/>
              <a:gd name="connsiteX5" fmla="*/ 0 w 4253514"/>
              <a:gd name="connsiteY5" fmla="*/ 0 h 4406643"/>
              <a:gd name="connsiteX0" fmla="*/ 0 w 4253554"/>
              <a:gd name="connsiteY0" fmla="*/ 0 h 4402235"/>
              <a:gd name="connsiteX1" fmla="*/ 4253345 w 4253554"/>
              <a:gd name="connsiteY1" fmla="*/ 0 h 4402235"/>
              <a:gd name="connsiteX2" fmla="*/ 2646217 w 4253554"/>
              <a:gd name="connsiteY2" fmla="*/ 1025237 h 4402235"/>
              <a:gd name="connsiteX3" fmla="*/ 789709 w 4253554"/>
              <a:gd name="connsiteY3" fmla="*/ 2064328 h 4402235"/>
              <a:gd name="connsiteX4" fmla="*/ 0 w 4253554"/>
              <a:gd name="connsiteY4" fmla="*/ 4364182 h 4402235"/>
              <a:gd name="connsiteX5" fmla="*/ 0 w 4253554"/>
              <a:gd name="connsiteY5" fmla="*/ 0 h 4402235"/>
              <a:gd name="connsiteX0" fmla="*/ 0 w 4253910"/>
              <a:gd name="connsiteY0" fmla="*/ 0 h 4402235"/>
              <a:gd name="connsiteX1" fmla="*/ 4253345 w 4253910"/>
              <a:gd name="connsiteY1" fmla="*/ 0 h 4402235"/>
              <a:gd name="connsiteX2" fmla="*/ 2646217 w 4253910"/>
              <a:gd name="connsiteY2" fmla="*/ 1025237 h 4402235"/>
              <a:gd name="connsiteX3" fmla="*/ 789709 w 4253910"/>
              <a:gd name="connsiteY3" fmla="*/ 2064328 h 4402235"/>
              <a:gd name="connsiteX4" fmla="*/ 0 w 4253910"/>
              <a:gd name="connsiteY4" fmla="*/ 4364182 h 4402235"/>
              <a:gd name="connsiteX5" fmla="*/ 0 w 4253910"/>
              <a:gd name="connsiteY5" fmla="*/ 0 h 4402235"/>
              <a:gd name="connsiteX0" fmla="*/ 0 w 4253910"/>
              <a:gd name="connsiteY0" fmla="*/ 0 h 4409459"/>
              <a:gd name="connsiteX1" fmla="*/ 4253345 w 4253910"/>
              <a:gd name="connsiteY1" fmla="*/ 0 h 4409459"/>
              <a:gd name="connsiteX2" fmla="*/ 2646217 w 4253910"/>
              <a:gd name="connsiteY2" fmla="*/ 1025237 h 4409459"/>
              <a:gd name="connsiteX3" fmla="*/ 789709 w 4253910"/>
              <a:gd name="connsiteY3" fmla="*/ 2064328 h 4409459"/>
              <a:gd name="connsiteX4" fmla="*/ 0 w 4253910"/>
              <a:gd name="connsiteY4" fmla="*/ 4364182 h 4409459"/>
              <a:gd name="connsiteX5" fmla="*/ 0 w 4253910"/>
              <a:gd name="connsiteY5" fmla="*/ 0 h 4409459"/>
              <a:gd name="connsiteX0" fmla="*/ 0 w 4253910"/>
              <a:gd name="connsiteY0" fmla="*/ 0 h 4364992"/>
              <a:gd name="connsiteX1" fmla="*/ 4253345 w 4253910"/>
              <a:gd name="connsiteY1" fmla="*/ 0 h 4364992"/>
              <a:gd name="connsiteX2" fmla="*/ 2646217 w 4253910"/>
              <a:gd name="connsiteY2" fmla="*/ 1025237 h 4364992"/>
              <a:gd name="connsiteX3" fmla="*/ 789709 w 4253910"/>
              <a:gd name="connsiteY3" fmla="*/ 2064328 h 4364992"/>
              <a:gd name="connsiteX4" fmla="*/ 0 w 4253910"/>
              <a:gd name="connsiteY4" fmla="*/ 4364182 h 4364992"/>
              <a:gd name="connsiteX5" fmla="*/ 0 w 4253910"/>
              <a:gd name="connsiteY5" fmla="*/ 0 h 4364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53910" h="4364992">
                <a:moveTo>
                  <a:pt x="0" y="0"/>
                </a:moveTo>
                <a:lnTo>
                  <a:pt x="4253345" y="0"/>
                </a:lnTo>
                <a:cubicBezTo>
                  <a:pt x="4269508" y="2309"/>
                  <a:pt x="3943926" y="1443182"/>
                  <a:pt x="2646217" y="1025237"/>
                </a:cubicBezTo>
                <a:cubicBezTo>
                  <a:pt x="1348508" y="607292"/>
                  <a:pt x="454890" y="1119910"/>
                  <a:pt x="789709" y="2064328"/>
                </a:cubicBezTo>
                <a:cubicBezTo>
                  <a:pt x="1124528" y="3008746"/>
                  <a:pt x="34637" y="4403437"/>
                  <a:pt x="0" y="436418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B911BC6B-F322-4443-862B-ECC697DF9B96}"/>
              </a:ext>
            </a:extLst>
          </p:cNvPr>
          <p:cNvSpPr txBox="1"/>
          <p:nvPr/>
        </p:nvSpPr>
        <p:spPr>
          <a:xfrm>
            <a:off x="3910147" y="0"/>
            <a:ext cx="4241075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PHÂN TÍCH - THIẾT KẾ</a:t>
            </a:r>
            <a:endParaRPr kumimoji="0" lang="en-US" sz="373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A5A479ED-9535-4C13-9463-43FADBD3D902}"/>
              </a:ext>
            </a:extLst>
          </p:cNvPr>
          <p:cNvSpPr txBox="1"/>
          <p:nvPr/>
        </p:nvSpPr>
        <p:spPr>
          <a:xfrm>
            <a:off x="252550" y="502766"/>
            <a:ext cx="1680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THIẾT KẾ </a:t>
            </a:r>
            <a:endParaRPr lang="en-US" dirty="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22AFBE81-298C-43B4-806D-D9CCC4DDDF6F}"/>
              </a:ext>
            </a:extLst>
          </p:cNvPr>
          <p:cNvSpPr txBox="1"/>
          <p:nvPr/>
        </p:nvSpPr>
        <p:spPr>
          <a:xfrm>
            <a:off x="631606" y="872098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Đối tượng 11">
            <a:extLst>
              <a:ext uri="{FF2B5EF4-FFF2-40B4-BE49-F238E27FC236}">
                <a16:creationId xmlns:a16="http://schemas.microsoft.com/office/drawing/2014/main" id="{222AAAA7-462A-4A5E-AB4E-E49360DD0D9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3459883"/>
              </p:ext>
            </p:extLst>
          </p:nvPr>
        </p:nvGraphicFramePr>
        <p:xfrm>
          <a:off x="3494795" y="1056764"/>
          <a:ext cx="8368937" cy="5530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2" r:id="rId4" imgW="7590476" imgH="8123810" progId="">
                  <p:embed/>
                </p:oleObj>
              </mc:Choice>
              <mc:Fallback>
                <p:oleObj r:id="rId4" imgW="7590476" imgH="8123810" progId="">
                  <p:embed/>
                  <p:pic>
                    <p:nvPicPr>
                      <p:cNvPr id="12" name="Đối tượng 11">
                        <a:extLst>
                          <a:ext uri="{FF2B5EF4-FFF2-40B4-BE49-F238E27FC236}">
                            <a16:creationId xmlns:a16="http://schemas.microsoft.com/office/drawing/2014/main" id="{222AAAA7-462A-4A5E-AB4E-E49360DD0D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4795" y="1056764"/>
                        <a:ext cx="8368937" cy="55309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395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">
            <a:extLst>
              <a:ext uri="{FF2B5EF4-FFF2-40B4-BE49-F238E27FC236}">
                <a16:creationId xmlns:a16="http://schemas.microsoft.com/office/drawing/2014/main" id="{13F5B7B5-770D-4E95-A464-7C838BBE9705}"/>
              </a:ext>
            </a:extLst>
          </p:cNvPr>
          <p:cNvSpPr/>
          <p:nvPr/>
        </p:nvSpPr>
        <p:spPr>
          <a:xfrm rot="10800000" flipH="1">
            <a:off x="0" y="-2"/>
            <a:ext cx="5538652" cy="6858001"/>
          </a:xfrm>
          <a:custGeom>
            <a:avLst/>
            <a:gdLst>
              <a:gd name="connsiteX0" fmla="*/ 0 w 4253345"/>
              <a:gd name="connsiteY0" fmla="*/ 0 h 4364182"/>
              <a:gd name="connsiteX1" fmla="*/ 4253345 w 4253345"/>
              <a:gd name="connsiteY1" fmla="*/ 0 h 4364182"/>
              <a:gd name="connsiteX2" fmla="*/ 4253345 w 4253345"/>
              <a:gd name="connsiteY2" fmla="*/ 4364182 h 4364182"/>
              <a:gd name="connsiteX3" fmla="*/ 0 w 4253345"/>
              <a:gd name="connsiteY3" fmla="*/ 4364182 h 4364182"/>
              <a:gd name="connsiteX4" fmla="*/ 0 w 4253345"/>
              <a:gd name="connsiteY4" fmla="*/ 0 h 4364182"/>
              <a:gd name="connsiteX0" fmla="*/ 0 w 4253345"/>
              <a:gd name="connsiteY0" fmla="*/ 0 h 4364182"/>
              <a:gd name="connsiteX1" fmla="*/ 4253345 w 4253345"/>
              <a:gd name="connsiteY1" fmla="*/ 0 h 4364182"/>
              <a:gd name="connsiteX2" fmla="*/ 2369127 w 4253345"/>
              <a:gd name="connsiteY2" fmla="*/ 2535382 h 4364182"/>
              <a:gd name="connsiteX3" fmla="*/ 0 w 4253345"/>
              <a:gd name="connsiteY3" fmla="*/ 4364182 h 4364182"/>
              <a:gd name="connsiteX4" fmla="*/ 0 w 4253345"/>
              <a:gd name="connsiteY4" fmla="*/ 0 h 4364182"/>
              <a:gd name="connsiteX0" fmla="*/ 0 w 4316082"/>
              <a:gd name="connsiteY0" fmla="*/ 0 h 4436965"/>
              <a:gd name="connsiteX1" fmla="*/ 4253345 w 4316082"/>
              <a:gd name="connsiteY1" fmla="*/ 0 h 4436965"/>
              <a:gd name="connsiteX2" fmla="*/ 2369127 w 4316082"/>
              <a:gd name="connsiteY2" fmla="*/ 2535382 h 4436965"/>
              <a:gd name="connsiteX3" fmla="*/ 0 w 4316082"/>
              <a:gd name="connsiteY3" fmla="*/ 4364182 h 4436965"/>
              <a:gd name="connsiteX4" fmla="*/ 0 w 4316082"/>
              <a:gd name="connsiteY4" fmla="*/ 0 h 4436965"/>
              <a:gd name="connsiteX0" fmla="*/ 0 w 4253345"/>
              <a:gd name="connsiteY0" fmla="*/ 19 h 4436984"/>
              <a:gd name="connsiteX1" fmla="*/ 4253345 w 4253345"/>
              <a:gd name="connsiteY1" fmla="*/ 19 h 4436984"/>
              <a:gd name="connsiteX2" fmla="*/ 2369127 w 4253345"/>
              <a:gd name="connsiteY2" fmla="*/ 2535401 h 4436984"/>
              <a:gd name="connsiteX3" fmla="*/ 0 w 4253345"/>
              <a:gd name="connsiteY3" fmla="*/ 4364201 h 4436984"/>
              <a:gd name="connsiteX4" fmla="*/ 0 w 4253345"/>
              <a:gd name="connsiteY4" fmla="*/ 19 h 4436984"/>
              <a:gd name="connsiteX0" fmla="*/ 0 w 4253345"/>
              <a:gd name="connsiteY0" fmla="*/ 51 h 4409654"/>
              <a:gd name="connsiteX1" fmla="*/ 4253345 w 4253345"/>
              <a:gd name="connsiteY1" fmla="*/ 51 h 4409654"/>
              <a:gd name="connsiteX2" fmla="*/ 1496291 w 4253345"/>
              <a:gd name="connsiteY2" fmla="*/ 1413215 h 4409654"/>
              <a:gd name="connsiteX3" fmla="*/ 0 w 4253345"/>
              <a:gd name="connsiteY3" fmla="*/ 4364233 h 4409654"/>
              <a:gd name="connsiteX4" fmla="*/ 0 w 4253345"/>
              <a:gd name="connsiteY4" fmla="*/ 51 h 4409654"/>
              <a:gd name="connsiteX0" fmla="*/ 0 w 4253345"/>
              <a:gd name="connsiteY0" fmla="*/ 132 h 4403992"/>
              <a:gd name="connsiteX1" fmla="*/ 4253345 w 4253345"/>
              <a:gd name="connsiteY1" fmla="*/ 132 h 4403992"/>
              <a:gd name="connsiteX2" fmla="*/ 1537854 w 4253345"/>
              <a:gd name="connsiteY2" fmla="*/ 983805 h 4403992"/>
              <a:gd name="connsiteX3" fmla="*/ 0 w 4253345"/>
              <a:gd name="connsiteY3" fmla="*/ 4364314 h 4403992"/>
              <a:gd name="connsiteX4" fmla="*/ 0 w 4253345"/>
              <a:gd name="connsiteY4" fmla="*/ 132 h 4403992"/>
              <a:gd name="connsiteX0" fmla="*/ 0 w 4253345"/>
              <a:gd name="connsiteY0" fmla="*/ 568 h 4407129"/>
              <a:gd name="connsiteX1" fmla="*/ 4253345 w 4253345"/>
              <a:gd name="connsiteY1" fmla="*/ 568 h 4407129"/>
              <a:gd name="connsiteX2" fmla="*/ 1537854 w 4253345"/>
              <a:gd name="connsiteY2" fmla="*/ 984241 h 4407129"/>
              <a:gd name="connsiteX3" fmla="*/ 0 w 4253345"/>
              <a:gd name="connsiteY3" fmla="*/ 4364750 h 4407129"/>
              <a:gd name="connsiteX4" fmla="*/ 0 w 4253345"/>
              <a:gd name="connsiteY4" fmla="*/ 568 h 4407129"/>
              <a:gd name="connsiteX0" fmla="*/ 0 w 4253345"/>
              <a:gd name="connsiteY0" fmla="*/ 568 h 4364881"/>
              <a:gd name="connsiteX1" fmla="*/ 4253345 w 4253345"/>
              <a:gd name="connsiteY1" fmla="*/ 568 h 4364881"/>
              <a:gd name="connsiteX2" fmla="*/ 1537854 w 4253345"/>
              <a:gd name="connsiteY2" fmla="*/ 984241 h 4364881"/>
              <a:gd name="connsiteX3" fmla="*/ 0 w 4253345"/>
              <a:gd name="connsiteY3" fmla="*/ 4364750 h 4364881"/>
              <a:gd name="connsiteX4" fmla="*/ 0 w 4253345"/>
              <a:gd name="connsiteY4" fmla="*/ 568 h 4364881"/>
              <a:gd name="connsiteX0" fmla="*/ 0 w 4253345"/>
              <a:gd name="connsiteY0" fmla="*/ 568 h 4402913"/>
              <a:gd name="connsiteX1" fmla="*/ 4253345 w 4253345"/>
              <a:gd name="connsiteY1" fmla="*/ 568 h 4402913"/>
              <a:gd name="connsiteX2" fmla="*/ 1537854 w 4253345"/>
              <a:gd name="connsiteY2" fmla="*/ 984241 h 4402913"/>
              <a:gd name="connsiteX3" fmla="*/ 789709 w 4253345"/>
              <a:gd name="connsiteY3" fmla="*/ 2064896 h 4402913"/>
              <a:gd name="connsiteX4" fmla="*/ 0 w 4253345"/>
              <a:gd name="connsiteY4" fmla="*/ 4364750 h 4402913"/>
              <a:gd name="connsiteX5" fmla="*/ 0 w 4253345"/>
              <a:gd name="connsiteY5" fmla="*/ 568 h 4402913"/>
              <a:gd name="connsiteX0" fmla="*/ 0 w 4253345"/>
              <a:gd name="connsiteY0" fmla="*/ 568 h 4402913"/>
              <a:gd name="connsiteX1" fmla="*/ 4253345 w 4253345"/>
              <a:gd name="connsiteY1" fmla="*/ 568 h 4402913"/>
              <a:gd name="connsiteX2" fmla="*/ 1537854 w 4253345"/>
              <a:gd name="connsiteY2" fmla="*/ 984241 h 4402913"/>
              <a:gd name="connsiteX3" fmla="*/ 789709 w 4253345"/>
              <a:gd name="connsiteY3" fmla="*/ 2064896 h 4402913"/>
              <a:gd name="connsiteX4" fmla="*/ 0 w 4253345"/>
              <a:gd name="connsiteY4" fmla="*/ 4364750 h 4402913"/>
              <a:gd name="connsiteX5" fmla="*/ 0 w 4253345"/>
              <a:gd name="connsiteY5" fmla="*/ 568 h 4402913"/>
              <a:gd name="connsiteX0" fmla="*/ 0 w 4253345"/>
              <a:gd name="connsiteY0" fmla="*/ 23913 h 4426928"/>
              <a:gd name="connsiteX1" fmla="*/ 4253345 w 4253345"/>
              <a:gd name="connsiteY1" fmla="*/ 23913 h 4426928"/>
              <a:gd name="connsiteX2" fmla="*/ 1925781 w 4253345"/>
              <a:gd name="connsiteY2" fmla="*/ 758204 h 4426928"/>
              <a:gd name="connsiteX3" fmla="*/ 789709 w 4253345"/>
              <a:gd name="connsiteY3" fmla="*/ 2088241 h 4426928"/>
              <a:gd name="connsiteX4" fmla="*/ 0 w 4253345"/>
              <a:gd name="connsiteY4" fmla="*/ 4388095 h 4426928"/>
              <a:gd name="connsiteX5" fmla="*/ 0 w 4253345"/>
              <a:gd name="connsiteY5" fmla="*/ 23913 h 4426928"/>
              <a:gd name="connsiteX0" fmla="*/ 0 w 4253345"/>
              <a:gd name="connsiteY0" fmla="*/ 148 h 4401987"/>
              <a:gd name="connsiteX1" fmla="*/ 4253345 w 4253345"/>
              <a:gd name="connsiteY1" fmla="*/ 148 h 4401987"/>
              <a:gd name="connsiteX2" fmla="*/ 2424544 w 4253345"/>
              <a:gd name="connsiteY2" fmla="*/ 1177785 h 4401987"/>
              <a:gd name="connsiteX3" fmla="*/ 789709 w 4253345"/>
              <a:gd name="connsiteY3" fmla="*/ 2064476 h 4401987"/>
              <a:gd name="connsiteX4" fmla="*/ 0 w 4253345"/>
              <a:gd name="connsiteY4" fmla="*/ 4364330 h 4401987"/>
              <a:gd name="connsiteX5" fmla="*/ 0 w 4253345"/>
              <a:gd name="connsiteY5" fmla="*/ 148 h 4401987"/>
              <a:gd name="connsiteX0" fmla="*/ 0 w 4316157"/>
              <a:gd name="connsiteY0" fmla="*/ 0 h 4401839"/>
              <a:gd name="connsiteX1" fmla="*/ 4253345 w 4316157"/>
              <a:gd name="connsiteY1" fmla="*/ 0 h 4401839"/>
              <a:gd name="connsiteX2" fmla="*/ 2424544 w 4316157"/>
              <a:gd name="connsiteY2" fmla="*/ 1177637 h 4401839"/>
              <a:gd name="connsiteX3" fmla="*/ 789709 w 4316157"/>
              <a:gd name="connsiteY3" fmla="*/ 2064328 h 4401839"/>
              <a:gd name="connsiteX4" fmla="*/ 0 w 4316157"/>
              <a:gd name="connsiteY4" fmla="*/ 4364182 h 4401839"/>
              <a:gd name="connsiteX5" fmla="*/ 0 w 4316157"/>
              <a:gd name="connsiteY5" fmla="*/ 0 h 4401839"/>
              <a:gd name="connsiteX0" fmla="*/ 0 w 4320197"/>
              <a:gd name="connsiteY0" fmla="*/ 0 h 4401839"/>
              <a:gd name="connsiteX1" fmla="*/ 4253345 w 4320197"/>
              <a:gd name="connsiteY1" fmla="*/ 0 h 4401839"/>
              <a:gd name="connsiteX2" fmla="*/ 2424544 w 4320197"/>
              <a:gd name="connsiteY2" fmla="*/ 1177637 h 4401839"/>
              <a:gd name="connsiteX3" fmla="*/ 789709 w 4320197"/>
              <a:gd name="connsiteY3" fmla="*/ 2064328 h 4401839"/>
              <a:gd name="connsiteX4" fmla="*/ 0 w 4320197"/>
              <a:gd name="connsiteY4" fmla="*/ 4364182 h 4401839"/>
              <a:gd name="connsiteX5" fmla="*/ 0 w 4320197"/>
              <a:gd name="connsiteY5" fmla="*/ 0 h 4401839"/>
              <a:gd name="connsiteX0" fmla="*/ 0 w 4253514"/>
              <a:gd name="connsiteY0" fmla="*/ 0 h 4401839"/>
              <a:gd name="connsiteX1" fmla="*/ 4253345 w 4253514"/>
              <a:gd name="connsiteY1" fmla="*/ 0 h 4401839"/>
              <a:gd name="connsiteX2" fmla="*/ 2424544 w 4253514"/>
              <a:gd name="connsiteY2" fmla="*/ 1177637 h 4401839"/>
              <a:gd name="connsiteX3" fmla="*/ 789709 w 4253514"/>
              <a:gd name="connsiteY3" fmla="*/ 2064328 h 4401839"/>
              <a:gd name="connsiteX4" fmla="*/ 0 w 4253514"/>
              <a:gd name="connsiteY4" fmla="*/ 4364182 h 4401839"/>
              <a:gd name="connsiteX5" fmla="*/ 0 w 4253514"/>
              <a:gd name="connsiteY5" fmla="*/ 0 h 4401839"/>
              <a:gd name="connsiteX0" fmla="*/ 0 w 4253514"/>
              <a:gd name="connsiteY0" fmla="*/ 0 h 4406643"/>
              <a:gd name="connsiteX1" fmla="*/ 4253345 w 4253514"/>
              <a:gd name="connsiteY1" fmla="*/ 0 h 4406643"/>
              <a:gd name="connsiteX2" fmla="*/ 2424544 w 4253514"/>
              <a:gd name="connsiteY2" fmla="*/ 1177637 h 4406643"/>
              <a:gd name="connsiteX3" fmla="*/ 789709 w 4253514"/>
              <a:gd name="connsiteY3" fmla="*/ 2064328 h 4406643"/>
              <a:gd name="connsiteX4" fmla="*/ 0 w 4253514"/>
              <a:gd name="connsiteY4" fmla="*/ 4364182 h 4406643"/>
              <a:gd name="connsiteX5" fmla="*/ 0 w 4253514"/>
              <a:gd name="connsiteY5" fmla="*/ 0 h 4406643"/>
              <a:gd name="connsiteX0" fmla="*/ 0 w 4253554"/>
              <a:gd name="connsiteY0" fmla="*/ 0 h 4402235"/>
              <a:gd name="connsiteX1" fmla="*/ 4253345 w 4253554"/>
              <a:gd name="connsiteY1" fmla="*/ 0 h 4402235"/>
              <a:gd name="connsiteX2" fmla="*/ 2646217 w 4253554"/>
              <a:gd name="connsiteY2" fmla="*/ 1025237 h 4402235"/>
              <a:gd name="connsiteX3" fmla="*/ 789709 w 4253554"/>
              <a:gd name="connsiteY3" fmla="*/ 2064328 h 4402235"/>
              <a:gd name="connsiteX4" fmla="*/ 0 w 4253554"/>
              <a:gd name="connsiteY4" fmla="*/ 4364182 h 4402235"/>
              <a:gd name="connsiteX5" fmla="*/ 0 w 4253554"/>
              <a:gd name="connsiteY5" fmla="*/ 0 h 4402235"/>
              <a:gd name="connsiteX0" fmla="*/ 0 w 4253910"/>
              <a:gd name="connsiteY0" fmla="*/ 0 h 4402235"/>
              <a:gd name="connsiteX1" fmla="*/ 4253345 w 4253910"/>
              <a:gd name="connsiteY1" fmla="*/ 0 h 4402235"/>
              <a:gd name="connsiteX2" fmla="*/ 2646217 w 4253910"/>
              <a:gd name="connsiteY2" fmla="*/ 1025237 h 4402235"/>
              <a:gd name="connsiteX3" fmla="*/ 789709 w 4253910"/>
              <a:gd name="connsiteY3" fmla="*/ 2064328 h 4402235"/>
              <a:gd name="connsiteX4" fmla="*/ 0 w 4253910"/>
              <a:gd name="connsiteY4" fmla="*/ 4364182 h 4402235"/>
              <a:gd name="connsiteX5" fmla="*/ 0 w 4253910"/>
              <a:gd name="connsiteY5" fmla="*/ 0 h 4402235"/>
              <a:gd name="connsiteX0" fmla="*/ 0 w 4253910"/>
              <a:gd name="connsiteY0" fmla="*/ 0 h 4409459"/>
              <a:gd name="connsiteX1" fmla="*/ 4253345 w 4253910"/>
              <a:gd name="connsiteY1" fmla="*/ 0 h 4409459"/>
              <a:gd name="connsiteX2" fmla="*/ 2646217 w 4253910"/>
              <a:gd name="connsiteY2" fmla="*/ 1025237 h 4409459"/>
              <a:gd name="connsiteX3" fmla="*/ 789709 w 4253910"/>
              <a:gd name="connsiteY3" fmla="*/ 2064328 h 4409459"/>
              <a:gd name="connsiteX4" fmla="*/ 0 w 4253910"/>
              <a:gd name="connsiteY4" fmla="*/ 4364182 h 4409459"/>
              <a:gd name="connsiteX5" fmla="*/ 0 w 4253910"/>
              <a:gd name="connsiteY5" fmla="*/ 0 h 4409459"/>
              <a:gd name="connsiteX0" fmla="*/ 0 w 4253910"/>
              <a:gd name="connsiteY0" fmla="*/ 0 h 4364992"/>
              <a:gd name="connsiteX1" fmla="*/ 4253345 w 4253910"/>
              <a:gd name="connsiteY1" fmla="*/ 0 h 4364992"/>
              <a:gd name="connsiteX2" fmla="*/ 2646217 w 4253910"/>
              <a:gd name="connsiteY2" fmla="*/ 1025237 h 4364992"/>
              <a:gd name="connsiteX3" fmla="*/ 789709 w 4253910"/>
              <a:gd name="connsiteY3" fmla="*/ 2064328 h 4364992"/>
              <a:gd name="connsiteX4" fmla="*/ 0 w 4253910"/>
              <a:gd name="connsiteY4" fmla="*/ 4364182 h 4364992"/>
              <a:gd name="connsiteX5" fmla="*/ 0 w 4253910"/>
              <a:gd name="connsiteY5" fmla="*/ 0 h 4364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53910" h="4364992">
                <a:moveTo>
                  <a:pt x="0" y="0"/>
                </a:moveTo>
                <a:lnTo>
                  <a:pt x="4253345" y="0"/>
                </a:lnTo>
                <a:cubicBezTo>
                  <a:pt x="4269508" y="2309"/>
                  <a:pt x="3943926" y="1443182"/>
                  <a:pt x="2646217" y="1025237"/>
                </a:cubicBezTo>
                <a:cubicBezTo>
                  <a:pt x="1348508" y="607292"/>
                  <a:pt x="454890" y="1119910"/>
                  <a:pt x="789709" y="2064328"/>
                </a:cubicBezTo>
                <a:cubicBezTo>
                  <a:pt x="1124528" y="3008746"/>
                  <a:pt x="34637" y="4403437"/>
                  <a:pt x="0" y="436418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175" name="Picture 7" descr="Activity diagram - Unified Modeling Language (UML) Video Tutorial |  LinkedIn Learning, formerly Lynda.com">
            <a:extLst>
              <a:ext uri="{FF2B5EF4-FFF2-40B4-BE49-F238E27FC236}">
                <a16:creationId xmlns:a16="http://schemas.microsoft.com/office/drawing/2014/main" id="{BDA0346E-FA89-4CEC-81B3-37BCE0EE28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74"/>
          <a:stretch/>
        </p:blipFill>
        <p:spPr bwMode="auto">
          <a:xfrm>
            <a:off x="631605" y="2856398"/>
            <a:ext cx="2547024" cy="400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A5A479ED-9535-4C13-9463-43FADBD3D902}"/>
              </a:ext>
            </a:extLst>
          </p:cNvPr>
          <p:cNvSpPr txBox="1"/>
          <p:nvPr/>
        </p:nvSpPr>
        <p:spPr>
          <a:xfrm>
            <a:off x="252550" y="502766"/>
            <a:ext cx="1680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THIẾT KẾ </a:t>
            </a:r>
            <a:endParaRPr lang="en-US" dirty="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22AFBE81-298C-43B4-806D-D9CCC4DDDF6F}"/>
              </a:ext>
            </a:extLst>
          </p:cNvPr>
          <p:cNvSpPr txBox="1"/>
          <p:nvPr/>
        </p:nvSpPr>
        <p:spPr>
          <a:xfrm>
            <a:off x="631606" y="872098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1" name="Picture 1">
            <a:extLst>
              <a:ext uri="{FF2B5EF4-FFF2-40B4-BE49-F238E27FC236}">
                <a16:creationId xmlns:a16="http://schemas.microsoft.com/office/drawing/2014/main" id="{ED65CC27-2448-47EA-9CFE-598906E26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629" y="1240983"/>
            <a:ext cx="8281851" cy="5617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B911BC6B-F322-4443-862B-ECC697DF9B96}"/>
              </a:ext>
            </a:extLst>
          </p:cNvPr>
          <p:cNvSpPr txBox="1"/>
          <p:nvPr/>
        </p:nvSpPr>
        <p:spPr>
          <a:xfrm>
            <a:off x="3910147" y="0"/>
            <a:ext cx="4241075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PHÂN TÍCH - THIẾT KẾ</a:t>
            </a:r>
            <a:endParaRPr kumimoji="0" lang="en-US" sz="373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19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3">
            <a:extLst>
              <a:ext uri="{FF2B5EF4-FFF2-40B4-BE49-F238E27FC236}">
                <a16:creationId xmlns:a16="http://schemas.microsoft.com/office/drawing/2014/main" id="{610BF43B-9C93-4E2C-A0F3-CEE109583F40}"/>
              </a:ext>
            </a:extLst>
          </p:cNvPr>
          <p:cNvSpPr/>
          <p:nvPr/>
        </p:nvSpPr>
        <p:spPr>
          <a:xfrm>
            <a:off x="1919454" y="1079731"/>
            <a:ext cx="3359836" cy="5778269"/>
          </a:xfrm>
          <a:custGeom>
            <a:avLst/>
            <a:gdLst>
              <a:gd name="connsiteX0" fmla="*/ 2523347 w 2519877"/>
              <a:gd name="connsiteY0" fmla="*/ 4311790 h 4333702"/>
              <a:gd name="connsiteX1" fmla="*/ 2178537 w 2519877"/>
              <a:gd name="connsiteY1" fmla="*/ 4338815 h 4333702"/>
              <a:gd name="connsiteX2" fmla="*/ 0 w 2519877"/>
              <a:gd name="connsiteY2" fmla="*/ 2169468 h 4333702"/>
              <a:gd name="connsiteX3" fmla="*/ 2178537 w 2519877"/>
              <a:gd name="connsiteY3" fmla="*/ 0 h 4333702"/>
              <a:gd name="connsiteX4" fmla="*/ 2523347 w 2519877"/>
              <a:gd name="connsiteY4" fmla="*/ 27086 h 4333702"/>
              <a:gd name="connsiteX5" fmla="*/ 689619 w 2519877"/>
              <a:gd name="connsiteY5" fmla="*/ 2169468 h 4333702"/>
              <a:gd name="connsiteX6" fmla="*/ 2523347 w 2519877"/>
              <a:gd name="connsiteY6" fmla="*/ 4311790 h 433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9877" h="4333702">
                <a:moveTo>
                  <a:pt x="2523347" y="4311790"/>
                </a:moveTo>
                <a:cubicBezTo>
                  <a:pt x="2410987" y="4329625"/>
                  <a:pt x="2295827" y="4338815"/>
                  <a:pt x="2178537" y="4338815"/>
                </a:cubicBezTo>
                <a:cubicBezTo>
                  <a:pt x="975326" y="4338876"/>
                  <a:pt x="0" y="3367567"/>
                  <a:pt x="0" y="2169468"/>
                </a:cubicBezTo>
                <a:cubicBezTo>
                  <a:pt x="0" y="971248"/>
                  <a:pt x="975326" y="0"/>
                  <a:pt x="2178537" y="0"/>
                </a:cubicBezTo>
                <a:cubicBezTo>
                  <a:pt x="2295888" y="0"/>
                  <a:pt x="2411048" y="9252"/>
                  <a:pt x="2523347" y="27086"/>
                </a:cubicBezTo>
                <a:cubicBezTo>
                  <a:pt x="1484049" y="191608"/>
                  <a:pt x="689619" y="1088112"/>
                  <a:pt x="689619" y="2169468"/>
                </a:cubicBezTo>
                <a:cubicBezTo>
                  <a:pt x="689619" y="3250703"/>
                  <a:pt x="1484049" y="4147268"/>
                  <a:pt x="2523347" y="431179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6083" cap="flat">
            <a:noFill/>
            <a:prstDash val="solid"/>
            <a:miter/>
          </a:ln>
        </p:spPr>
        <p:txBody>
          <a:bodyPr rtlCol="0" anchor="ctr"/>
          <a:lstStyle/>
          <a:p>
            <a:pPr defTabSz="1219170">
              <a:defRPr/>
            </a:pPr>
            <a:endParaRPr lang="en-US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Freeform: Shape 4">
            <a:extLst>
              <a:ext uri="{FF2B5EF4-FFF2-40B4-BE49-F238E27FC236}">
                <a16:creationId xmlns:a16="http://schemas.microsoft.com/office/drawing/2014/main" id="{CD621515-1DE5-421A-B6C3-ECB531EF401B}"/>
              </a:ext>
            </a:extLst>
          </p:cNvPr>
          <p:cNvSpPr/>
          <p:nvPr/>
        </p:nvSpPr>
        <p:spPr>
          <a:xfrm rot="912434">
            <a:off x="3233153" y="2611021"/>
            <a:ext cx="5255855" cy="4062563"/>
          </a:xfrm>
          <a:custGeom>
            <a:avLst/>
            <a:gdLst>
              <a:gd name="connsiteX0" fmla="*/ 3791563 w 3785902"/>
              <a:gd name="connsiteY0" fmla="*/ 1096025 h 3049416"/>
              <a:gd name="connsiteX1" fmla="*/ 1826241 w 3785902"/>
              <a:gd name="connsiteY1" fmla="*/ 3053191 h 3049416"/>
              <a:gd name="connsiteX2" fmla="*/ 0 w 3785902"/>
              <a:gd name="connsiteY2" fmla="*/ 1820642 h 3049416"/>
              <a:gd name="connsiteX3" fmla="*/ 1628486 w 3785902"/>
              <a:gd name="connsiteY3" fmla="*/ 2681783 h 3049416"/>
              <a:gd name="connsiteX4" fmla="*/ 3593868 w 3785902"/>
              <a:gd name="connsiteY4" fmla="*/ 724617 h 3049416"/>
              <a:gd name="connsiteX5" fmla="*/ 3454727 w 3785902"/>
              <a:gd name="connsiteY5" fmla="*/ 0 h 3049416"/>
              <a:gd name="connsiteX6" fmla="*/ 3791563 w 3785902"/>
              <a:gd name="connsiteY6" fmla="*/ 1096025 h 3049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85902" h="3049416">
                <a:moveTo>
                  <a:pt x="3791563" y="1096025"/>
                </a:moveTo>
                <a:cubicBezTo>
                  <a:pt x="3791563" y="2176955"/>
                  <a:pt x="2911675" y="3053191"/>
                  <a:pt x="1826241" y="3053191"/>
                </a:cubicBezTo>
                <a:cubicBezTo>
                  <a:pt x="997847" y="3053191"/>
                  <a:pt x="289177" y="2542824"/>
                  <a:pt x="0" y="1820642"/>
                </a:cubicBezTo>
                <a:cubicBezTo>
                  <a:pt x="353331" y="2340260"/>
                  <a:pt x="950858" y="2681783"/>
                  <a:pt x="1628486" y="2681783"/>
                </a:cubicBezTo>
                <a:cubicBezTo>
                  <a:pt x="2713920" y="2681783"/>
                  <a:pt x="3593868" y="1805547"/>
                  <a:pt x="3593868" y="724617"/>
                </a:cubicBezTo>
                <a:cubicBezTo>
                  <a:pt x="3593868" y="468612"/>
                  <a:pt x="3544506" y="224111"/>
                  <a:pt x="3454727" y="0"/>
                </a:cubicBezTo>
                <a:cubicBezTo>
                  <a:pt x="3667334" y="312733"/>
                  <a:pt x="3791563" y="689923"/>
                  <a:pt x="3791563" y="1096025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6083" cap="flat">
            <a:noFill/>
            <a:prstDash val="solid"/>
            <a:miter/>
          </a:ln>
        </p:spPr>
        <p:txBody>
          <a:bodyPr rtlCol="0" anchor="ctr"/>
          <a:lstStyle/>
          <a:p>
            <a:pPr defTabSz="1219170">
              <a:defRPr/>
            </a:pPr>
            <a:endParaRPr lang="en-US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Freeform: Shape 6">
            <a:extLst>
              <a:ext uri="{FF2B5EF4-FFF2-40B4-BE49-F238E27FC236}">
                <a16:creationId xmlns:a16="http://schemas.microsoft.com/office/drawing/2014/main" id="{78DA4F89-06ED-4C67-913F-361B5074E009}"/>
              </a:ext>
            </a:extLst>
          </p:cNvPr>
          <p:cNvSpPr/>
          <p:nvPr/>
        </p:nvSpPr>
        <p:spPr>
          <a:xfrm>
            <a:off x="3741393" y="81882"/>
            <a:ext cx="5900003" cy="6597940"/>
          </a:xfrm>
          <a:custGeom>
            <a:avLst/>
            <a:gdLst>
              <a:gd name="connsiteX0" fmla="*/ 4220734 w 4425001"/>
              <a:gd name="connsiteY0" fmla="*/ 1588406 h 4948454"/>
              <a:gd name="connsiteX1" fmla="*/ 2946430 w 4425001"/>
              <a:gd name="connsiteY1" fmla="*/ 4950982 h 4948454"/>
              <a:gd name="connsiteX2" fmla="*/ 3543593 w 4425001"/>
              <a:gd name="connsiteY2" fmla="*/ 2058845 h 4948454"/>
              <a:gd name="connsiteX3" fmla="*/ 120577 w 4425001"/>
              <a:gd name="connsiteY3" fmla="*/ 678329 h 4948454"/>
              <a:gd name="connsiteX4" fmla="*/ 0 w 4425001"/>
              <a:gd name="connsiteY4" fmla="*/ 732866 h 4948454"/>
              <a:gd name="connsiteX5" fmla="*/ 797718 w 4425001"/>
              <a:gd name="connsiteY5" fmla="*/ 207830 h 4948454"/>
              <a:gd name="connsiteX6" fmla="*/ 4220734 w 4425001"/>
              <a:gd name="connsiteY6" fmla="*/ 1588406 h 4948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5001" h="4948454">
                <a:moveTo>
                  <a:pt x="4220734" y="1588406"/>
                </a:moveTo>
                <a:cubicBezTo>
                  <a:pt x="4763603" y="2872509"/>
                  <a:pt x="4193526" y="4349316"/>
                  <a:pt x="2946430" y="4950982"/>
                </a:cubicBezTo>
                <a:cubicBezTo>
                  <a:pt x="3703185" y="4223079"/>
                  <a:pt x="3975258" y="3080064"/>
                  <a:pt x="3543593" y="2058845"/>
                </a:cubicBezTo>
                <a:cubicBezTo>
                  <a:pt x="2983498" y="734022"/>
                  <a:pt x="1450999" y="115922"/>
                  <a:pt x="120577" y="678329"/>
                </a:cubicBezTo>
                <a:cubicBezTo>
                  <a:pt x="79735" y="695615"/>
                  <a:pt x="39502" y="713814"/>
                  <a:pt x="0" y="732866"/>
                </a:cubicBezTo>
                <a:cubicBezTo>
                  <a:pt x="225024" y="516485"/>
                  <a:pt x="492776" y="336746"/>
                  <a:pt x="797718" y="207830"/>
                </a:cubicBezTo>
                <a:cubicBezTo>
                  <a:pt x="2128140" y="-354516"/>
                  <a:pt x="3660700" y="263584"/>
                  <a:pt x="4220734" y="158840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6083" cap="flat">
            <a:noFill/>
            <a:prstDash val="solid"/>
            <a:miter/>
          </a:ln>
        </p:spPr>
        <p:txBody>
          <a:bodyPr rtlCol="0" anchor="ctr"/>
          <a:lstStyle/>
          <a:p>
            <a:pPr defTabSz="1219170">
              <a:defRPr/>
            </a:pPr>
            <a:endParaRPr lang="en-US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2" name="Google Shape;432;p46"/>
          <p:cNvSpPr txBox="1">
            <a:spLocks noGrp="1"/>
          </p:cNvSpPr>
          <p:nvPr>
            <p:ph type="title" idx="2"/>
          </p:nvPr>
        </p:nvSpPr>
        <p:spPr>
          <a:xfrm flipH="1">
            <a:off x="3015305" y="2551438"/>
            <a:ext cx="3972400" cy="100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/>
              <a:t>03</a:t>
            </a:r>
            <a:endParaRPr dirty="0"/>
          </a:p>
        </p:txBody>
      </p:sp>
      <p:cxnSp>
        <p:nvCxnSpPr>
          <p:cNvPr id="433" name="Google Shape;433;p46"/>
          <p:cNvCxnSpPr/>
          <p:nvPr/>
        </p:nvCxnSpPr>
        <p:spPr>
          <a:xfrm>
            <a:off x="2882767" y="-47600"/>
            <a:ext cx="0" cy="317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" name="Đường nối Thẳng 4">
            <a:extLst>
              <a:ext uri="{FF2B5EF4-FFF2-40B4-BE49-F238E27FC236}">
                <a16:creationId xmlns:a16="http://schemas.microsoft.com/office/drawing/2014/main" id="{F38003C8-8555-434B-BE69-AB97FB78FA68}"/>
              </a:ext>
            </a:extLst>
          </p:cNvPr>
          <p:cNvCxnSpPr>
            <a:cxnSpLocks/>
          </p:cNvCxnSpPr>
          <p:nvPr/>
        </p:nvCxnSpPr>
        <p:spPr>
          <a:xfrm>
            <a:off x="3065163" y="4356150"/>
            <a:ext cx="529506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Google Shape;317;p44">
            <a:extLst>
              <a:ext uri="{FF2B5EF4-FFF2-40B4-BE49-F238E27FC236}">
                <a16:creationId xmlns:a16="http://schemas.microsoft.com/office/drawing/2014/main" id="{B98857DD-152E-43BD-800A-84FB0146DA6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792346" y="2479496"/>
            <a:ext cx="6137469" cy="2560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lvl="0"/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LUẬN VÀ HƯỚNG PHÁT TRIỂN</a:t>
            </a:r>
            <a:endParaRPr lang="en-US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">
            <a:extLst>
              <a:ext uri="{FF2B5EF4-FFF2-40B4-BE49-F238E27FC236}">
                <a16:creationId xmlns:a16="http://schemas.microsoft.com/office/drawing/2014/main" id="{4808D5C5-0177-44F0-AAAB-358538535B55}"/>
              </a:ext>
            </a:extLst>
          </p:cNvPr>
          <p:cNvSpPr/>
          <p:nvPr/>
        </p:nvSpPr>
        <p:spPr>
          <a:xfrm>
            <a:off x="0" y="-10936"/>
            <a:ext cx="6502549" cy="5819989"/>
          </a:xfrm>
          <a:custGeom>
            <a:avLst/>
            <a:gdLst>
              <a:gd name="connsiteX0" fmla="*/ 0 w 4253345"/>
              <a:gd name="connsiteY0" fmla="*/ 0 h 4364182"/>
              <a:gd name="connsiteX1" fmla="*/ 4253345 w 4253345"/>
              <a:gd name="connsiteY1" fmla="*/ 0 h 4364182"/>
              <a:gd name="connsiteX2" fmla="*/ 4253345 w 4253345"/>
              <a:gd name="connsiteY2" fmla="*/ 4364182 h 4364182"/>
              <a:gd name="connsiteX3" fmla="*/ 0 w 4253345"/>
              <a:gd name="connsiteY3" fmla="*/ 4364182 h 4364182"/>
              <a:gd name="connsiteX4" fmla="*/ 0 w 4253345"/>
              <a:gd name="connsiteY4" fmla="*/ 0 h 4364182"/>
              <a:gd name="connsiteX0" fmla="*/ 0 w 4253345"/>
              <a:gd name="connsiteY0" fmla="*/ 0 h 4364182"/>
              <a:gd name="connsiteX1" fmla="*/ 4253345 w 4253345"/>
              <a:gd name="connsiteY1" fmla="*/ 0 h 4364182"/>
              <a:gd name="connsiteX2" fmla="*/ 2369127 w 4253345"/>
              <a:gd name="connsiteY2" fmla="*/ 2535382 h 4364182"/>
              <a:gd name="connsiteX3" fmla="*/ 0 w 4253345"/>
              <a:gd name="connsiteY3" fmla="*/ 4364182 h 4364182"/>
              <a:gd name="connsiteX4" fmla="*/ 0 w 4253345"/>
              <a:gd name="connsiteY4" fmla="*/ 0 h 4364182"/>
              <a:gd name="connsiteX0" fmla="*/ 0 w 4316082"/>
              <a:gd name="connsiteY0" fmla="*/ 0 h 4436965"/>
              <a:gd name="connsiteX1" fmla="*/ 4253345 w 4316082"/>
              <a:gd name="connsiteY1" fmla="*/ 0 h 4436965"/>
              <a:gd name="connsiteX2" fmla="*/ 2369127 w 4316082"/>
              <a:gd name="connsiteY2" fmla="*/ 2535382 h 4436965"/>
              <a:gd name="connsiteX3" fmla="*/ 0 w 4316082"/>
              <a:gd name="connsiteY3" fmla="*/ 4364182 h 4436965"/>
              <a:gd name="connsiteX4" fmla="*/ 0 w 4316082"/>
              <a:gd name="connsiteY4" fmla="*/ 0 h 4436965"/>
              <a:gd name="connsiteX0" fmla="*/ 0 w 4253345"/>
              <a:gd name="connsiteY0" fmla="*/ 19 h 4436984"/>
              <a:gd name="connsiteX1" fmla="*/ 4253345 w 4253345"/>
              <a:gd name="connsiteY1" fmla="*/ 19 h 4436984"/>
              <a:gd name="connsiteX2" fmla="*/ 2369127 w 4253345"/>
              <a:gd name="connsiteY2" fmla="*/ 2535401 h 4436984"/>
              <a:gd name="connsiteX3" fmla="*/ 0 w 4253345"/>
              <a:gd name="connsiteY3" fmla="*/ 4364201 h 4436984"/>
              <a:gd name="connsiteX4" fmla="*/ 0 w 4253345"/>
              <a:gd name="connsiteY4" fmla="*/ 19 h 4436984"/>
              <a:gd name="connsiteX0" fmla="*/ 0 w 4253345"/>
              <a:gd name="connsiteY0" fmla="*/ 51 h 4409654"/>
              <a:gd name="connsiteX1" fmla="*/ 4253345 w 4253345"/>
              <a:gd name="connsiteY1" fmla="*/ 51 h 4409654"/>
              <a:gd name="connsiteX2" fmla="*/ 1496291 w 4253345"/>
              <a:gd name="connsiteY2" fmla="*/ 1413215 h 4409654"/>
              <a:gd name="connsiteX3" fmla="*/ 0 w 4253345"/>
              <a:gd name="connsiteY3" fmla="*/ 4364233 h 4409654"/>
              <a:gd name="connsiteX4" fmla="*/ 0 w 4253345"/>
              <a:gd name="connsiteY4" fmla="*/ 51 h 4409654"/>
              <a:gd name="connsiteX0" fmla="*/ 0 w 4253345"/>
              <a:gd name="connsiteY0" fmla="*/ 132 h 4403992"/>
              <a:gd name="connsiteX1" fmla="*/ 4253345 w 4253345"/>
              <a:gd name="connsiteY1" fmla="*/ 132 h 4403992"/>
              <a:gd name="connsiteX2" fmla="*/ 1537854 w 4253345"/>
              <a:gd name="connsiteY2" fmla="*/ 983805 h 4403992"/>
              <a:gd name="connsiteX3" fmla="*/ 0 w 4253345"/>
              <a:gd name="connsiteY3" fmla="*/ 4364314 h 4403992"/>
              <a:gd name="connsiteX4" fmla="*/ 0 w 4253345"/>
              <a:gd name="connsiteY4" fmla="*/ 132 h 4403992"/>
              <a:gd name="connsiteX0" fmla="*/ 0 w 4253345"/>
              <a:gd name="connsiteY0" fmla="*/ 568 h 4407129"/>
              <a:gd name="connsiteX1" fmla="*/ 4253345 w 4253345"/>
              <a:gd name="connsiteY1" fmla="*/ 568 h 4407129"/>
              <a:gd name="connsiteX2" fmla="*/ 1537854 w 4253345"/>
              <a:gd name="connsiteY2" fmla="*/ 984241 h 4407129"/>
              <a:gd name="connsiteX3" fmla="*/ 0 w 4253345"/>
              <a:gd name="connsiteY3" fmla="*/ 4364750 h 4407129"/>
              <a:gd name="connsiteX4" fmla="*/ 0 w 4253345"/>
              <a:gd name="connsiteY4" fmla="*/ 568 h 4407129"/>
              <a:gd name="connsiteX0" fmla="*/ 0 w 4253345"/>
              <a:gd name="connsiteY0" fmla="*/ 568 h 4364881"/>
              <a:gd name="connsiteX1" fmla="*/ 4253345 w 4253345"/>
              <a:gd name="connsiteY1" fmla="*/ 568 h 4364881"/>
              <a:gd name="connsiteX2" fmla="*/ 1537854 w 4253345"/>
              <a:gd name="connsiteY2" fmla="*/ 984241 h 4364881"/>
              <a:gd name="connsiteX3" fmla="*/ 0 w 4253345"/>
              <a:gd name="connsiteY3" fmla="*/ 4364750 h 4364881"/>
              <a:gd name="connsiteX4" fmla="*/ 0 w 4253345"/>
              <a:gd name="connsiteY4" fmla="*/ 568 h 4364881"/>
              <a:gd name="connsiteX0" fmla="*/ 0 w 4253345"/>
              <a:gd name="connsiteY0" fmla="*/ 568 h 4402913"/>
              <a:gd name="connsiteX1" fmla="*/ 4253345 w 4253345"/>
              <a:gd name="connsiteY1" fmla="*/ 568 h 4402913"/>
              <a:gd name="connsiteX2" fmla="*/ 1537854 w 4253345"/>
              <a:gd name="connsiteY2" fmla="*/ 984241 h 4402913"/>
              <a:gd name="connsiteX3" fmla="*/ 789709 w 4253345"/>
              <a:gd name="connsiteY3" fmla="*/ 2064896 h 4402913"/>
              <a:gd name="connsiteX4" fmla="*/ 0 w 4253345"/>
              <a:gd name="connsiteY4" fmla="*/ 4364750 h 4402913"/>
              <a:gd name="connsiteX5" fmla="*/ 0 w 4253345"/>
              <a:gd name="connsiteY5" fmla="*/ 568 h 4402913"/>
              <a:gd name="connsiteX0" fmla="*/ 0 w 4253345"/>
              <a:gd name="connsiteY0" fmla="*/ 568 h 4402913"/>
              <a:gd name="connsiteX1" fmla="*/ 4253345 w 4253345"/>
              <a:gd name="connsiteY1" fmla="*/ 568 h 4402913"/>
              <a:gd name="connsiteX2" fmla="*/ 1537854 w 4253345"/>
              <a:gd name="connsiteY2" fmla="*/ 984241 h 4402913"/>
              <a:gd name="connsiteX3" fmla="*/ 789709 w 4253345"/>
              <a:gd name="connsiteY3" fmla="*/ 2064896 h 4402913"/>
              <a:gd name="connsiteX4" fmla="*/ 0 w 4253345"/>
              <a:gd name="connsiteY4" fmla="*/ 4364750 h 4402913"/>
              <a:gd name="connsiteX5" fmla="*/ 0 w 4253345"/>
              <a:gd name="connsiteY5" fmla="*/ 568 h 4402913"/>
              <a:gd name="connsiteX0" fmla="*/ 0 w 4253345"/>
              <a:gd name="connsiteY0" fmla="*/ 23913 h 4426928"/>
              <a:gd name="connsiteX1" fmla="*/ 4253345 w 4253345"/>
              <a:gd name="connsiteY1" fmla="*/ 23913 h 4426928"/>
              <a:gd name="connsiteX2" fmla="*/ 1925781 w 4253345"/>
              <a:gd name="connsiteY2" fmla="*/ 758204 h 4426928"/>
              <a:gd name="connsiteX3" fmla="*/ 789709 w 4253345"/>
              <a:gd name="connsiteY3" fmla="*/ 2088241 h 4426928"/>
              <a:gd name="connsiteX4" fmla="*/ 0 w 4253345"/>
              <a:gd name="connsiteY4" fmla="*/ 4388095 h 4426928"/>
              <a:gd name="connsiteX5" fmla="*/ 0 w 4253345"/>
              <a:gd name="connsiteY5" fmla="*/ 23913 h 4426928"/>
              <a:gd name="connsiteX0" fmla="*/ 0 w 4253345"/>
              <a:gd name="connsiteY0" fmla="*/ 148 h 4401987"/>
              <a:gd name="connsiteX1" fmla="*/ 4253345 w 4253345"/>
              <a:gd name="connsiteY1" fmla="*/ 148 h 4401987"/>
              <a:gd name="connsiteX2" fmla="*/ 2424544 w 4253345"/>
              <a:gd name="connsiteY2" fmla="*/ 1177785 h 4401987"/>
              <a:gd name="connsiteX3" fmla="*/ 789709 w 4253345"/>
              <a:gd name="connsiteY3" fmla="*/ 2064476 h 4401987"/>
              <a:gd name="connsiteX4" fmla="*/ 0 w 4253345"/>
              <a:gd name="connsiteY4" fmla="*/ 4364330 h 4401987"/>
              <a:gd name="connsiteX5" fmla="*/ 0 w 4253345"/>
              <a:gd name="connsiteY5" fmla="*/ 148 h 4401987"/>
              <a:gd name="connsiteX0" fmla="*/ 0 w 4316157"/>
              <a:gd name="connsiteY0" fmla="*/ 0 h 4401839"/>
              <a:gd name="connsiteX1" fmla="*/ 4253345 w 4316157"/>
              <a:gd name="connsiteY1" fmla="*/ 0 h 4401839"/>
              <a:gd name="connsiteX2" fmla="*/ 2424544 w 4316157"/>
              <a:gd name="connsiteY2" fmla="*/ 1177637 h 4401839"/>
              <a:gd name="connsiteX3" fmla="*/ 789709 w 4316157"/>
              <a:gd name="connsiteY3" fmla="*/ 2064328 h 4401839"/>
              <a:gd name="connsiteX4" fmla="*/ 0 w 4316157"/>
              <a:gd name="connsiteY4" fmla="*/ 4364182 h 4401839"/>
              <a:gd name="connsiteX5" fmla="*/ 0 w 4316157"/>
              <a:gd name="connsiteY5" fmla="*/ 0 h 4401839"/>
              <a:gd name="connsiteX0" fmla="*/ 0 w 4320197"/>
              <a:gd name="connsiteY0" fmla="*/ 0 h 4401839"/>
              <a:gd name="connsiteX1" fmla="*/ 4253345 w 4320197"/>
              <a:gd name="connsiteY1" fmla="*/ 0 h 4401839"/>
              <a:gd name="connsiteX2" fmla="*/ 2424544 w 4320197"/>
              <a:gd name="connsiteY2" fmla="*/ 1177637 h 4401839"/>
              <a:gd name="connsiteX3" fmla="*/ 789709 w 4320197"/>
              <a:gd name="connsiteY3" fmla="*/ 2064328 h 4401839"/>
              <a:gd name="connsiteX4" fmla="*/ 0 w 4320197"/>
              <a:gd name="connsiteY4" fmla="*/ 4364182 h 4401839"/>
              <a:gd name="connsiteX5" fmla="*/ 0 w 4320197"/>
              <a:gd name="connsiteY5" fmla="*/ 0 h 4401839"/>
              <a:gd name="connsiteX0" fmla="*/ 0 w 4253514"/>
              <a:gd name="connsiteY0" fmla="*/ 0 h 4401839"/>
              <a:gd name="connsiteX1" fmla="*/ 4253345 w 4253514"/>
              <a:gd name="connsiteY1" fmla="*/ 0 h 4401839"/>
              <a:gd name="connsiteX2" fmla="*/ 2424544 w 4253514"/>
              <a:gd name="connsiteY2" fmla="*/ 1177637 h 4401839"/>
              <a:gd name="connsiteX3" fmla="*/ 789709 w 4253514"/>
              <a:gd name="connsiteY3" fmla="*/ 2064328 h 4401839"/>
              <a:gd name="connsiteX4" fmla="*/ 0 w 4253514"/>
              <a:gd name="connsiteY4" fmla="*/ 4364182 h 4401839"/>
              <a:gd name="connsiteX5" fmla="*/ 0 w 4253514"/>
              <a:gd name="connsiteY5" fmla="*/ 0 h 4401839"/>
              <a:gd name="connsiteX0" fmla="*/ 0 w 4253514"/>
              <a:gd name="connsiteY0" fmla="*/ 0 h 4406643"/>
              <a:gd name="connsiteX1" fmla="*/ 4253345 w 4253514"/>
              <a:gd name="connsiteY1" fmla="*/ 0 h 4406643"/>
              <a:gd name="connsiteX2" fmla="*/ 2424544 w 4253514"/>
              <a:gd name="connsiteY2" fmla="*/ 1177637 h 4406643"/>
              <a:gd name="connsiteX3" fmla="*/ 789709 w 4253514"/>
              <a:gd name="connsiteY3" fmla="*/ 2064328 h 4406643"/>
              <a:gd name="connsiteX4" fmla="*/ 0 w 4253514"/>
              <a:gd name="connsiteY4" fmla="*/ 4364182 h 4406643"/>
              <a:gd name="connsiteX5" fmla="*/ 0 w 4253514"/>
              <a:gd name="connsiteY5" fmla="*/ 0 h 4406643"/>
              <a:gd name="connsiteX0" fmla="*/ 0 w 4253554"/>
              <a:gd name="connsiteY0" fmla="*/ 0 h 4402235"/>
              <a:gd name="connsiteX1" fmla="*/ 4253345 w 4253554"/>
              <a:gd name="connsiteY1" fmla="*/ 0 h 4402235"/>
              <a:gd name="connsiteX2" fmla="*/ 2646217 w 4253554"/>
              <a:gd name="connsiteY2" fmla="*/ 1025237 h 4402235"/>
              <a:gd name="connsiteX3" fmla="*/ 789709 w 4253554"/>
              <a:gd name="connsiteY3" fmla="*/ 2064328 h 4402235"/>
              <a:gd name="connsiteX4" fmla="*/ 0 w 4253554"/>
              <a:gd name="connsiteY4" fmla="*/ 4364182 h 4402235"/>
              <a:gd name="connsiteX5" fmla="*/ 0 w 4253554"/>
              <a:gd name="connsiteY5" fmla="*/ 0 h 4402235"/>
              <a:gd name="connsiteX0" fmla="*/ 0 w 4253910"/>
              <a:gd name="connsiteY0" fmla="*/ 0 h 4402235"/>
              <a:gd name="connsiteX1" fmla="*/ 4253345 w 4253910"/>
              <a:gd name="connsiteY1" fmla="*/ 0 h 4402235"/>
              <a:gd name="connsiteX2" fmla="*/ 2646217 w 4253910"/>
              <a:gd name="connsiteY2" fmla="*/ 1025237 h 4402235"/>
              <a:gd name="connsiteX3" fmla="*/ 789709 w 4253910"/>
              <a:gd name="connsiteY3" fmla="*/ 2064328 h 4402235"/>
              <a:gd name="connsiteX4" fmla="*/ 0 w 4253910"/>
              <a:gd name="connsiteY4" fmla="*/ 4364182 h 4402235"/>
              <a:gd name="connsiteX5" fmla="*/ 0 w 4253910"/>
              <a:gd name="connsiteY5" fmla="*/ 0 h 4402235"/>
              <a:gd name="connsiteX0" fmla="*/ 0 w 4253910"/>
              <a:gd name="connsiteY0" fmla="*/ 0 h 4409459"/>
              <a:gd name="connsiteX1" fmla="*/ 4253345 w 4253910"/>
              <a:gd name="connsiteY1" fmla="*/ 0 h 4409459"/>
              <a:gd name="connsiteX2" fmla="*/ 2646217 w 4253910"/>
              <a:gd name="connsiteY2" fmla="*/ 1025237 h 4409459"/>
              <a:gd name="connsiteX3" fmla="*/ 789709 w 4253910"/>
              <a:gd name="connsiteY3" fmla="*/ 2064328 h 4409459"/>
              <a:gd name="connsiteX4" fmla="*/ 0 w 4253910"/>
              <a:gd name="connsiteY4" fmla="*/ 4364182 h 4409459"/>
              <a:gd name="connsiteX5" fmla="*/ 0 w 4253910"/>
              <a:gd name="connsiteY5" fmla="*/ 0 h 4409459"/>
              <a:gd name="connsiteX0" fmla="*/ 0 w 4253910"/>
              <a:gd name="connsiteY0" fmla="*/ 0 h 4364992"/>
              <a:gd name="connsiteX1" fmla="*/ 4253345 w 4253910"/>
              <a:gd name="connsiteY1" fmla="*/ 0 h 4364992"/>
              <a:gd name="connsiteX2" fmla="*/ 2646217 w 4253910"/>
              <a:gd name="connsiteY2" fmla="*/ 1025237 h 4364992"/>
              <a:gd name="connsiteX3" fmla="*/ 789709 w 4253910"/>
              <a:gd name="connsiteY3" fmla="*/ 2064328 h 4364992"/>
              <a:gd name="connsiteX4" fmla="*/ 0 w 4253910"/>
              <a:gd name="connsiteY4" fmla="*/ 4364182 h 4364992"/>
              <a:gd name="connsiteX5" fmla="*/ 0 w 4253910"/>
              <a:gd name="connsiteY5" fmla="*/ 0 h 4364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53910" h="4364992">
                <a:moveTo>
                  <a:pt x="0" y="0"/>
                </a:moveTo>
                <a:lnTo>
                  <a:pt x="4253345" y="0"/>
                </a:lnTo>
                <a:cubicBezTo>
                  <a:pt x="4269508" y="2309"/>
                  <a:pt x="3943926" y="1443182"/>
                  <a:pt x="2646217" y="1025237"/>
                </a:cubicBezTo>
                <a:cubicBezTo>
                  <a:pt x="1348508" y="607292"/>
                  <a:pt x="454890" y="1119910"/>
                  <a:pt x="789709" y="2064328"/>
                </a:cubicBezTo>
                <a:cubicBezTo>
                  <a:pt x="1124528" y="3008746"/>
                  <a:pt x="34637" y="4403437"/>
                  <a:pt x="0" y="436418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US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Google Shape;815;p64">
            <a:extLst>
              <a:ext uri="{FF2B5EF4-FFF2-40B4-BE49-F238E27FC236}">
                <a16:creationId xmlns:a16="http://schemas.microsoft.com/office/drawing/2014/main" id="{8AB7B27F-D69D-4C63-AB06-55D146653F2D}"/>
              </a:ext>
            </a:extLst>
          </p:cNvPr>
          <p:cNvSpPr/>
          <p:nvPr/>
        </p:nvSpPr>
        <p:spPr>
          <a:xfrm>
            <a:off x="8362333" y="2165968"/>
            <a:ext cx="828920" cy="4702225"/>
          </a:xfrm>
          <a:custGeom>
            <a:avLst/>
            <a:gdLst/>
            <a:ahLst/>
            <a:cxnLst/>
            <a:rect l="l" t="t" r="r" b="b"/>
            <a:pathLst>
              <a:path w="1178559" h="6814820" extrusionOk="0">
                <a:moveTo>
                  <a:pt x="589000" y="0"/>
                </a:moveTo>
                <a:lnTo>
                  <a:pt x="0" y="408266"/>
                </a:lnTo>
                <a:lnTo>
                  <a:pt x="0" y="6814413"/>
                </a:lnTo>
                <a:lnTo>
                  <a:pt x="1178001" y="6814413"/>
                </a:lnTo>
                <a:lnTo>
                  <a:pt x="1178001" y="408266"/>
                </a:lnTo>
                <a:lnTo>
                  <a:pt x="58900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solidFill>
              <a:schemeClr val="accent6">
                <a:lumMod val="95000"/>
                <a:lumOff val="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200" dirty="0"/>
          </a:p>
        </p:txBody>
      </p:sp>
      <p:sp>
        <p:nvSpPr>
          <p:cNvPr id="21" name="Google Shape;814;p64">
            <a:extLst>
              <a:ext uri="{FF2B5EF4-FFF2-40B4-BE49-F238E27FC236}">
                <a16:creationId xmlns:a16="http://schemas.microsoft.com/office/drawing/2014/main" id="{3ED5FC07-45A5-4E5E-BAD5-78CA54BA346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920787" y="841597"/>
            <a:ext cx="7662600" cy="89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lvl="0" algn="l"/>
            <a:r>
              <a:rPr lang="en-US" sz="3733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Ưu</a:t>
            </a:r>
            <a:r>
              <a:rPr lang="en-US" sz="3733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en-US" sz="3733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điểm</a:t>
            </a:r>
            <a:br>
              <a:rPr lang="vi-VN" sz="3733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Google Shape;816;p64">
            <a:extLst>
              <a:ext uri="{FF2B5EF4-FFF2-40B4-BE49-F238E27FC236}">
                <a16:creationId xmlns:a16="http://schemas.microsoft.com/office/drawing/2014/main" id="{1EE6AA4B-4764-4F7A-9BF2-71A7048ED561}"/>
              </a:ext>
            </a:extLst>
          </p:cNvPr>
          <p:cNvSpPr/>
          <p:nvPr/>
        </p:nvSpPr>
        <p:spPr>
          <a:xfrm>
            <a:off x="7948396" y="3145340"/>
            <a:ext cx="828920" cy="3713617"/>
          </a:xfrm>
          <a:custGeom>
            <a:avLst/>
            <a:gdLst/>
            <a:ahLst/>
            <a:cxnLst/>
            <a:rect l="l" t="t" r="r" b="b"/>
            <a:pathLst>
              <a:path w="1178559" h="5280025" extrusionOk="0">
                <a:moveTo>
                  <a:pt x="589000" y="0"/>
                </a:moveTo>
                <a:lnTo>
                  <a:pt x="0" y="408266"/>
                </a:lnTo>
                <a:lnTo>
                  <a:pt x="0" y="5279859"/>
                </a:lnTo>
                <a:lnTo>
                  <a:pt x="1178001" y="5279859"/>
                </a:lnTo>
                <a:lnTo>
                  <a:pt x="1178001" y="408266"/>
                </a:lnTo>
                <a:lnTo>
                  <a:pt x="58900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6">
                <a:lumMod val="95000"/>
                <a:lumOff val="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200" dirty="0"/>
          </a:p>
        </p:txBody>
      </p:sp>
      <p:sp>
        <p:nvSpPr>
          <p:cNvPr id="24" name="Google Shape;817;p64">
            <a:extLst>
              <a:ext uri="{FF2B5EF4-FFF2-40B4-BE49-F238E27FC236}">
                <a16:creationId xmlns:a16="http://schemas.microsoft.com/office/drawing/2014/main" id="{645224F2-EFB6-469E-8278-387038B236AA}"/>
              </a:ext>
            </a:extLst>
          </p:cNvPr>
          <p:cNvSpPr/>
          <p:nvPr/>
        </p:nvSpPr>
        <p:spPr>
          <a:xfrm>
            <a:off x="7534447" y="4126500"/>
            <a:ext cx="828920" cy="2732400"/>
          </a:xfrm>
          <a:custGeom>
            <a:avLst/>
            <a:gdLst/>
            <a:ahLst/>
            <a:cxnLst/>
            <a:rect l="l" t="t" r="r" b="b"/>
            <a:pathLst>
              <a:path w="1178559" h="3884929" extrusionOk="0">
                <a:moveTo>
                  <a:pt x="589000" y="0"/>
                </a:moveTo>
                <a:lnTo>
                  <a:pt x="0" y="408266"/>
                </a:lnTo>
                <a:lnTo>
                  <a:pt x="0" y="3884307"/>
                </a:lnTo>
                <a:lnTo>
                  <a:pt x="1178001" y="3884307"/>
                </a:lnTo>
                <a:lnTo>
                  <a:pt x="1178001" y="408266"/>
                </a:lnTo>
                <a:lnTo>
                  <a:pt x="58900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6">
                <a:lumMod val="95000"/>
                <a:lumOff val="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200" dirty="0"/>
          </a:p>
        </p:txBody>
      </p:sp>
      <p:cxnSp>
        <p:nvCxnSpPr>
          <p:cNvPr id="25" name="Google Shape;818;p64">
            <a:extLst>
              <a:ext uri="{FF2B5EF4-FFF2-40B4-BE49-F238E27FC236}">
                <a16:creationId xmlns:a16="http://schemas.microsoft.com/office/drawing/2014/main" id="{99D01E9A-8C3F-4CD8-AF64-B4C21C597DC9}"/>
              </a:ext>
            </a:extLst>
          </p:cNvPr>
          <p:cNvCxnSpPr/>
          <p:nvPr/>
        </p:nvCxnSpPr>
        <p:spPr>
          <a:xfrm rot="10800000">
            <a:off x="5518633" y="5330643"/>
            <a:ext cx="1610800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diamond" w="sm" len="sm"/>
          </a:ln>
        </p:spPr>
      </p:cxnSp>
      <p:sp>
        <p:nvSpPr>
          <p:cNvPr id="26" name="Google Shape;819;p64">
            <a:extLst>
              <a:ext uri="{FF2B5EF4-FFF2-40B4-BE49-F238E27FC236}">
                <a16:creationId xmlns:a16="http://schemas.microsoft.com/office/drawing/2014/main" id="{8D08DA90-FAF8-413F-A661-92F5068F012B}"/>
              </a:ext>
            </a:extLst>
          </p:cNvPr>
          <p:cNvSpPr/>
          <p:nvPr/>
        </p:nvSpPr>
        <p:spPr>
          <a:xfrm>
            <a:off x="7120500" y="5020399"/>
            <a:ext cx="828920" cy="1837828"/>
          </a:xfrm>
          <a:custGeom>
            <a:avLst/>
            <a:gdLst/>
            <a:ahLst/>
            <a:cxnLst/>
            <a:rect l="l" t="t" r="r" b="b"/>
            <a:pathLst>
              <a:path w="1178559" h="2613025" extrusionOk="0">
                <a:moveTo>
                  <a:pt x="589000" y="0"/>
                </a:moveTo>
                <a:lnTo>
                  <a:pt x="0" y="408254"/>
                </a:lnTo>
                <a:lnTo>
                  <a:pt x="0" y="2612885"/>
                </a:lnTo>
                <a:lnTo>
                  <a:pt x="1178001" y="2612885"/>
                </a:lnTo>
                <a:lnTo>
                  <a:pt x="1178001" y="408254"/>
                </a:lnTo>
                <a:lnTo>
                  <a:pt x="589000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6">
                <a:lumMod val="95000"/>
                <a:lumOff val="5000"/>
              </a:schemeClr>
            </a:solidFill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200" dirty="0"/>
          </a:p>
        </p:txBody>
      </p:sp>
      <p:cxnSp>
        <p:nvCxnSpPr>
          <p:cNvPr id="27" name="Google Shape;820;p64">
            <a:extLst>
              <a:ext uri="{FF2B5EF4-FFF2-40B4-BE49-F238E27FC236}">
                <a16:creationId xmlns:a16="http://schemas.microsoft.com/office/drawing/2014/main" id="{729CD691-1AEC-42B2-BA02-085BFBA98F41}"/>
              </a:ext>
            </a:extLst>
          </p:cNvPr>
          <p:cNvCxnSpPr/>
          <p:nvPr/>
        </p:nvCxnSpPr>
        <p:spPr>
          <a:xfrm rot="10800000">
            <a:off x="5518433" y="4425900"/>
            <a:ext cx="2027200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diamond" w="sm" len="sm"/>
          </a:ln>
        </p:spPr>
      </p:cxnSp>
      <p:cxnSp>
        <p:nvCxnSpPr>
          <p:cNvPr id="28" name="Google Shape;821;p64">
            <a:extLst>
              <a:ext uri="{FF2B5EF4-FFF2-40B4-BE49-F238E27FC236}">
                <a16:creationId xmlns:a16="http://schemas.microsoft.com/office/drawing/2014/main" id="{9DCD12B3-10DF-4319-BEEA-26E37423239E}"/>
              </a:ext>
            </a:extLst>
          </p:cNvPr>
          <p:cNvCxnSpPr/>
          <p:nvPr/>
        </p:nvCxnSpPr>
        <p:spPr>
          <a:xfrm rot="10800000">
            <a:off x="5518600" y="3447095"/>
            <a:ext cx="2443200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diamond" w="sm" len="sm"/>
          </a:ln>
        </p:spPr>
      </p:cxnSp>
      <p:cxnSp>
        <p:nvCxnSpPr>
          <p:cNvPr id="29" name="Google Shape;822;p64">
            <a:extLst>
              <a:ext uri="{FF2B5EF4-FFF2-40B4-BE49-F238E27FC236}">
                <a16:creationId xmlns:a16="http://schemas.microsoft.com/office/drawing/2014/main" id="{DE64F617-2F22-4FAA-B9F1-E1FE2AE3CFD8}"/>
              </a:ext>
            </a:extLst>
          </p:cNvPr>
          <p:cNvCxnSpPr/>
          <p:nvPr/>
        </p:nvCxnSpPr>
        <p:spPr>
          <a:xfrm rot="10800000">
            <a:off x="5518533" y="2468301"/>
            <a:ext cx="2850400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round/>
            <a:headEnd type="none" w="sm" len="sm"/>
            <a:tailEnd type="diamond" w="sm" len="sm"/>
          </a:ln>
        </p:spPr>
      </p:cxnSp>
      <p:sp>
        <p:nvSpPr>
          <p:cNvPr id="30" name="Google Shape;823;p64">
            <a:extLst>
              <a:ext uri="{FF2B5EF4-FFF2-40B4-BE49-F238E27FC236}">
                <a16:creationId xmlns:a16="http://schemas.microsoft.com/office/drawing/2014/main" id="{7CC18059-EA65-426C-9F70-37852F0ADDDA}"/>
              </a:ext>
            </a:extLst>
          </p:cNvPr>
          <p:cNvSpPr txBox="1">
            <a:spLocks/>
          </p:cNvSpPr>
          <p:nvPr/>
        </p:nvSpPr>
        <p:spPr>
          <a:xfrm>
            <a:off x="661481" y="2142967"/>
            <a:ext cx="4537753" cy="6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203195" indent="0">
              <a:buNone/>
            </a:pPr>
            <a:r>
              <a:rPr lang="vi-VN" sz="1600" b="1" dirty="0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Giao </a:t>
            </a:r>
            <a:r>
              <a:rPr lang="vi-VN" sz="1600" b="1" dirty="0" err="1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diện</a:t>
            </a:r>
            <a:r>
              <a:rPr lang="vi-VN" sz="1600" b="1" dirty="0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thân </a:t>
            </a:r>
            <a:r>
              <a:rPr lang="vi-VN" sz="1600" b="1" dirty="0" err="1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thiện</a:t>
            </a:r>
            <a:r>
              <a:rPr lang="vi-VN" sz="1600" b="1" dirty="0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vi-VN" sz="1600" b="1" dirty="0" err="1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với</a:t>
            </a:r>
            <a:r>
              <a:rPr lang="vi-VN" sz="1600" b="1" dirty="0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vi-VN" sz="1600" b="1" dirty="0" err="1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người</a:t>
            </a:r>
            <a:r>
              <a:rPr lang="vi-VN" sz="1600" b="1" dirty="0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vi-VN" sz="1600" b="1" dirty="0" err="1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dùng</a:t>
            </a:r>
            <a:r>
              <a:rPr lang="vi-VN" sz="1600" b="1" dirty="0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vi-VN" sz="1600" b="1" dirty="0" err="1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các</a:t>
            </a:r>
            <a:r>
              <a:rPr lang="vi-VN" sz="1600" b="1" dirty="0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vi-VN" sz="1600" b="1" dirty="0" err="1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chức</a:t>
            </a:r>
            <a:r>
              <a:rPr lang="vi-VN" sz="1600" b="1" dirty="0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năng </a:t>
            </a:r>
            <a:r>
              <a:rPr lang="vi-VN" sz="1600" b="1" dirty="0" err="1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dễ</a:t>
            </a:r>
            <a:r>
              <a:rPr lang="vi-VN" sz="1600" b="1" dirty="0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vi-VN" sz="1600" b="1" dirty="0" err="1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dàng</a:t>
            </a:r>
            <a:r>
              <a:rPr lang="vi-VN" sz="1600" b="1" dirty="0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vi-VN" sz="1600" b="1" dirty="0" err="1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thực</a:t>
            </a:r>
            <a:r>
              <a:rPr lang="vi-VN" sz="1600" b="1" dirty="0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vi-VN" sz="1600" b="1" dirty="0" err="1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hiện</a:t>
            </a:r>
            <a:r>
              <a:rPr lang="vi-VN" sz="1600" b="1" dirty="0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vi-VN" sz="1600" b="1" dirty="0" err="1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dễ</a:t>
            </a:r>
            <a:r>
              <a:rPr lang="vi-VN" sz="1600" b="1" dirty="0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vi-VN" sz="1600" b="1" dirty="0" err="1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hiểu</a:t>
            </a:r>
            <a:r>
              <a:rPr lang="vi-VN" sz="1600" b="1" dirty="0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en-US" sz="1600" b="1" dirty="0">
              <a:solidFill>
                <a:schemeClr val="bg2">
                  <a:lumMod val="1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" name="Google Shape;824;p64">
            <a:extLst>
              <a:ext uri="{FF2B5EF4-FFF2-40B4-BE49-F238E27FC236}">
                <a16:creationId xmlns:a16="http://schemas.microsoft.com/office/drawing/2014/main" id="{CA1600C7-E4FC-4C06-BFCB-31EC415FDF14}"/>
              </a:ext>
            </a:extLst>
          </p:cNvPr>
          <p:cNvSpPr txBox="1">
            <a:spLocks/>
          </p:cNvSpPr>
          <p:nvPr/>
        </p:nvSpPr>
        <p:spPr>
          <a:xfrm>
            <a:off x="661481" y="3105305"/>
            <a:ext cx="4537753" cy="6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r">
              <a:lnSpc>
                <a:spcPct val="100000"/>
              </a:lnSpc>
              <a:buSzPts val="1100"/>
              <a:buNone/>
            </a:pPr>
            <a:r>
              <a:rPr lang="vi-VN" sz="1600" b="1" dirty="0" err="1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Thực</a:t>
            </a:r>
            <a:r>
              <a:rPr lang="vi-VN" sz="1600" b="1" dirty="0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vi-VN" sz="1600" b="1" dirty="0" err="1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hiện</a:t>
            </a:r>
            <a:r>
              <a:rPr lang="vi-VN" sz="1600" b="1" dirty="0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vi-VN" sz="1600" b="1" dirty="0" err="1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đầy</a:t>
            </a:r>
            <a:r>
              <a:rPr lang="vi-VN" sz="1600" b="1" dirty="0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vi-VN" sz="1600" b="1" dirty="0" err="1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đủ</a:t>
            </a:r>
            <a:r>
              <a:rPr lang="vi-VN" sz="1600" b="1" dirty="0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vi-VN" sz="1600" b="1" dirty="0" err="1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các</a:t>
            </a:r>
            <a:r>
              <a:rPr lang="vi-VN" sz="1600" b="1" dirty="0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yêu </a:t>
            </a:r>
            <a:r>
              <a:rPr lang="vi-VN" sz="1600" b="1" dirty="0" err="1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cầu</a:t>
            </a:r>
            <a:r>
              <a:rPr lang="vi-VN" sz="1600" b="1" dirty="0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vi-VN" sz="1600" b="1" dirty="0" err="1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về</a:t>
            </a:r>
            <a:r>
              <a:rPr lang="vi-VN" sz="1600" b="1" dirty="0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vi-VN" sz="1600" b="1" dirty="0" err="1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giỏ</a:t>
            </a:r>
            <a:r>
              <a:rPr lang="vi-VN" sz="1600" b="1" dirty="0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vi-VN" sz="1600" b="1" dirty="0" err="1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hàng</a:t>
            </a:r>
            <a:r>
              <a:rPr lang="vi-VN" sz="1600" b="1" dirty="0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đăng </a:t>
            </a:r>
            <a:r>
              <a:rPr lang="vi-VN" sz="1600" b="1" dirty="0" err="1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nhập</a:t>
            </a:r>
            <a:r>
              <a:rPr lang="vi-VN" sz="1600" b="1" dirty="0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đăng </a:t>
            </a:r>
            <a:r>
              <a:rPr lang="vi-VN" sz="1600" b="1" dirty="0" err="1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ký</a:t>
            </a:r>
            <a:r>
              <a:rPr lang="vi-VN" sz="1600" b="1" dirty="0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phân </a:t>
            </a:r>
            <a:r>
              <a:rPr lang="vi-VN" sz="1600" b="1" dirty="0" err="1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quyền</a:t>
            </a:r>
            <a:r>
              <a:rPr lang="vi-VN" sz="1600" b="1" dirty="0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vi-VN" sz="1600" b="1" dirty="0" err="1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khách</a:t>
            </a:r>
            <a:r>
              <a:rPr lang="vi-VN" sz="1600" b="1" dirty="0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vi-VN" sz="1600" b="1" dirty="0" err="1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hàng</a:t>
            </a:r>
            <a:r>
              <a:rPr lang="vi-VN" sz="1600" b="1" dirty="0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nhân viên, </a:t>
            </a:r>
            <a:r>
              <a:rPr lang="vi-VN" sz="1600" b="1" dirty="0" err="1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quản</a:t>
            </a:r>
            <a:r>
              <a:rPr lang="vi-VN" sz="1600" b="1" dirty="0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vi-VN" sz="1600" b="1" dirty="0" err="1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lý</a:t>
            </a:r>
            <a:r>
              <a:rPr lang="vi-VN" sz="1600" b="1" dirty="0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en-US" sz="1600" b="1" dirty="0">
              <a:solidFill>
                <a:schemeClr val="bg2">
                  <a:lumMod val="1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2" name="Google Shape;825;p64">
            <a:extLst>
              <a:ext uri="{FF2B5EF4-FFF2-40B4-BE49-F238E27FC236}">
                <a16:creationId xmlns:a16="http://schemas.microsoft.com/office/drawing/2014/main" id="{054D0C54-8B0F-4110-B08D-EADDEB272AF6}"/>
              </a:ext>
            </a:extLst>
          </p:cNvPr>
          <p:cNvSpPr txBox="1">
            <a:spLocks/>
          </p:cNvSpPr>
          <p:nvPr/>
        </p:nvSpPr>
        <p:spPr>
          <a:xfrm>
            <a:off x="447473" y="4067628"/>
            <a:ext cx="4751762" cy="6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lvl="0" indent="0">
              <a:buNone/>
            </a:pPr>
            <a:r>
              <a:rPr lang="en-US" sz="1600" b="1" dirty="0" err="1">
                <a:latin typeface="+mj-lt"/>
              </a:rPr>
              <a:t>Nắm</a:t>
            </a:r>
            <a:r>
              <a:rPr lang="en-US" sz="1600" b="1" dirty="0">
                <a:latin typeface="+mj-lt"/>
              </a:rPr>
              <a:t> </a:t>
            </a:r>
            <a:r>
              <a:rPr lang="en-US" sz="1600" b="1" dirty="0" err="1">
                <a:latin typeface="+mj-lt"/>
              </a:rPr>
              <a:t>được</a:t>
            </a:r>
            <a:r>
              <a:rPr lang="en-US" sz="1600" b="1" dirty="0">
                <a:latin typeface="+mj-lt"/>
              </a:rPr>
              <a:t> </a:t>
            </a:r>
            <a:r>
              <a:rPr lang="en-US" sz="1600" b="1" dirty="0" err="1">
                <a:latin typeface="+mj-lt"/>
              </a:rPr>
              <a:t>các</a:t>
            </a:r>
            <a:r>
              <a:rPr lang="en-US" sz="1600" b="1" dirty="0">
                <a:latin typeface="+mj-lt"/>
              </a:rPr>
              <a:t> </a:t>
            </a:r>
            <a:r>
              <a:rPr lang="en-US" sz="1600" b="1" dirty="0" err="1">
                <a:latin typeface="+mj-lt"/>
              </a:rPr>
              <a:t>bước</a:t>
            </a:r>
            <a:r>
              <a:rPr lang="en-US" sz="1600" b="1" dirty="0">
                <a:latin typeface="+mj-lt"/>
              </a:rPr>
              <a:t> </a:t>
            </a:r>
            <a:r>
              <a:rPr lang="en-US" sz="1600" b="1" dirty="0" err="1">
                <a:latin typeface="+mj-lt"/>
              </a:rPr>
              <a:t>cơ</a:t>
            </a:r>
            <a:r>
              <a:rPr lang="en-US" sz="1600" b="1" dirty="0">
                <a:latin typeface="+mj-lt"/>
              </a:rPr>
              <a:t> </a:t>
            </a:r>
            <a:r>
              <a:rPr lang="en-US" sz="1600" b="1" dirty="0" err="1">
                <a:latin typeface="+mj-lt"/>
              </a:rPr>
              <a:t>bản</a:t>
            </a:r>
            <a:r>
              <a:rPr lang="en-US" sz="1600" b="1" dirty="0">
                <a:latin typeface="+mj-lt"/>
              </a:rPr>
              <a:t> </a:t>
            </a:r>
            <a:r>
              <a:rPr lang="en-US" sz="1600" b="1" dirty="0" err="1">
                <a:latin typeface="+mj-lt"/>
              </a:rPr>
              <a:t>để</a:t>
            </a:r>
            <a:r>
              <a:rPr lang="en-US" sz="1600" b="1" dirty="0">
                <a:latin typeface="+mj-lt"/>
              </a:rPr>
              <a:t> </a:t>
            </a:r>
            <a:r>
              <a:rPr lang="en-US" sz="1600" b="1" dirty="0" err="1">
                <a:latin typeface="+mj-lt"/>
              </a:rPr>
              <a:t>xây</a:t>
            </a:r>
            <a:r>
              <a:rPr lang="en-US" sz="1600" b="1" dirty="0">
                <a:latin typeface="+mj-lt"/>
              </a:rPr>
              <a:t> </a:t>
            </a:r>
            <a:r>
              <a:rPr lang="en-US" sz="1600" b="1" dirty="0" err="1">
                <a:latin typeface="+mj-lt"/>
              </a:rPr>
              <a:t>dựng</a:t>
            </a:r>
            <a:r>
              <a:rPr lang="en-US" sz="1600" b="1" dirty="0">
                <a:latin typeface="+mj-lt"/>
              </a:rPr>
              <a:t> </a:t>
            </a:r>
            <a:r>
              <a:rPr lang="en-US" sz="1600" b="1" dirty="0" err="1">
                <a:latin typeface="+mj-lt"/>
              </a:rPr>
              <a:t>một</a:t>
            </a:r>
            <a:r>
              <a:rPr lang="en-US" sz="1600" b="1" dirty="0">
                <a:latin typeface="+mj-lt"/>
              </a:rPr>
              <a:t> website </a:t>
            </a:r>
            <a:r>
              <a:rPr lang="en-US" sz="1600" b="1" dirty="0" err="1">
                <a:latin typeface="+mj-lt"/>
              </a:rPr>
              <a:t>bán</a:t>
            </a:r>
            <a:r>
              <a:rPr lang="en-US" sz="1600" b="1" dirty="0">
                <a:latin typeface="+mj-lt"/>
              </a:rPr>
              <a:t> </a:t>
            </a:r>
            <a:r>
              <a:rPr lang="en-US" sz="1600" b="1" dirty="0" err="1">
                <a:latin typeface="+mj-lt"/>
              </a:rPr>
              <a:t>hàng</a:t>
            </a:r>
            <a:r>
              <a:rPr lang="en-US" sz="1600" b="1" dirty="0">
                <a:latin typeface="+mj-lt"/>
              </a:rPr>
              <a:t> </a:t>
            </a:r>
            <a:r>
              <a:rPr lang="en-US" sz="1600" b="1" dirty="0" err="1">
                <a:latin typeface="+mj-lt"/>
              </a:rPr>
              <a:t>trực</a:t>
            </a:r>
            <a:r>
              <a:rPr lang="en-US" sz="1600" b="1" dirty="0">
                <a:latin typeface="+mj-lt"/>
              </a:rPr>
              <a:t> </a:t>
            </a:r>
            <a:r>
              <a:rPr lang="en-US" sz="1600" b="1" dirty="0" err="1">
                <a:latin typeface="+mj-lt"/>
              </a:rPr>
              <a:t>tuyến</a:t>
            </a:r>
            <a:r>
              <a:rPr lang="en-US" sz="1600" b="1" dirty="0">
                <a:latin typeface="+mj-lt"/>
              </a:rPr>
              <a:t>, </a:t>
            </a:r>
            <a:r>
              <a:rPr lang="en-US" sz="1600" b="1" dirty="0" err="1">
                <a:latin typeface="+mj-lt"/>
              </a:rPr>
              <a:t>thực</a:t>
            </a:r>
            <a:r>
              <a:rPr lang="en-US" sz="1600" b="1" dirty="0">
                <a:latin typeface="+mj-lt"/>
              </a:rPr>
              <a:t> </a:t>
            </a:r>
            <a:r>
              <a:rPr lang="en-US" sz="1600" b="1" dirty="0" err="1">
                <a:latin typeface="+mj-lt"/>
              </a:rPr>
              <a:t>hiện</a:t>
            </a:r>
            <a:r>
              <a:rPr lang="en-US" sz="1600" b="1" dirty="0">
                <a:latin typeface="+mj-lt"/>
              </a:rPr>
              <a:t> </a:t>
            </a:r>
            <a:r>
              <a:rPr lang="en-US" sz="1600" b="1" dirty="0" err="1">
                <a:latin typeface="+mj-lt"/>
              </a:rPr>
              <a:t>theo</a:t>
            </a:r>
            <a:r>
              <a:rPr lang="en-US" sz="1600" b="1" dirty="0">
                <a:latin typeface="+mj-lt"/>
              </a:rPr>
              <a:t> </a:t>
            </a:r>
            <a:r>
              <a:rPr lang="en-US" sz="1600" b="1" dirty="0" err="1">
                <a:latin typeface="+mj-lt"/>
              </a:rPr>
              <a:t>đúng</a:t>
            </a:r>
            <a:r>
              <a:rPr lang="en-US" sz="1600" b="1" dirty="0">
                <a:latin typeface="+mj-lt"/>
              </a:rPr>
              <a:t> </a:t>
            </a:r>
            <a:r>
              <a:rPr lang="en-US" sz="1600" b="1" dirty="0" err="1">
                <a:latin typeface="+mj-lt"/>
              </a:rPr>
              <a:t>quy</a:t>
            </a:r>
            <a:r>
              <a:rPr lang="en-US" sz="1600" b="1" dirty="0">
                <a:latin typeface="+mj-lt"/>
              </a:rPr>
              <a:t> </a:t>
            </a:r>
            <a:r>
              <a:rPr lang="en-US" sz="1600" b="1" dirty="0" err="1">
                <a:latin typeface="+mj-lt"/>
              </a:rPr>
              <a:t>trình</a:t>
            </a:r>
            <a:r>
              <a:rPr lang="en-US" sz="1600" b="1" dirty="0">
                <a:latin typeface="+mj-lt"/>
              </a:rPr>
              <a:t>. </a:t>
            </a:r>
          </a:p>
          <a:p>
            <a:pPr marL="0" indent="0" algn="r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</a:pPr>
            <a:endParaRPr lang="en-US" sz="2000" b="1" dirty="0">
              <a:solidFill>
                <a:schemeClr val="bg2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33" name="Google Shape;826;p64">
            <a:extLst>
              <a:ext uri="{FF2B5EF4-FFF2-40B4-BE49-F238E27FC236}">
                <a16:creationId xmlns:a16="http://schemas.microsoft.com/office/drawing/2014/main" id="{82228233-89FB-4AFE-9536-D57C2735C24C}"/>
              </a:ext>
            </a:extLst>
          </p:cNvPr>
          <p:cNvSpPr txBox="1">
            <a:spLocks/>
          </p:cNvSpPr>
          <p:nvPr/>
        </p:nvSpPr>
        <p:spPr>
          <a:xfrm>
            <a:off x="447473" y="5029967"/>
            <a:ext cx="4751761" cy="6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203195" indent="0">
              <a:buNone/>
            </a:pPr>
            <a:r>
              <a:rPr lang="vi-VN" sz="1600" b="1" dirty="0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Xây </a:t>
            </a:r>
            <a:r>
              <a:rPr lang="vi-VN" sz="1600" b="1" dirty="0" err="1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dựng</a:t>
            </a:r>
            <a:r>
              <a:rPr lang="vi-VN" sz="1600" b="1" dirty="0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vi-VN" sz="1600" b="1" dirty="0" err="1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được</a:t>
            </a:r>
            <a:r>
              <a:rPr lang="vi-VN" sz="1600" b="1" dirty="0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vi-VN" sz="1600" b="1" dirty="0" err="1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bố</a:t>
            </a:r>
            <a:r>
              <a:rPr lang="vi-VN" sz="1600" b="1" dirty="0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vi-VN" sz="1600" b="1" dirty="0" err="1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cục</a:t>
            </a:r>
            <a:r>
              <a:rPr lang="vi-VN" sz="1600" b="1" dirty="0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trang </a:t>
            </a:r>
            <a:r>
              <a:rPr lang="vi-VN" sz="1600" b="1" dirty="0" err="1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web</a:t>
            </a:r>
            <a:r>
              <a:rPr lang="vi-VN" sz="1600" b="1" dirty="0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vi-VN" sz="1600" b="1" dirty="0" err="1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hợp</a:t>
            </a:r>
            <a:r>
              <a:rPr lang="vi-VN" sz="1600" b="1" dirty="0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vi-VN" sz="1600" b="1" dirty="0" err="1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lí</a:t>
            </a:r>
            <a:r>
              <a:rPr lang="vi-VN" sz="1600" b="1" dirty="0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vi-VN" sz="1600" b="1" dirty="0" err="1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thuận</a:t>
            </a:r>
            <a:r>
              <a:rPr lang="vi-VN" sz="1600" b="1" dirty="0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vi-VN" sz="1600" b="1" dirty="0" err="1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tiện</a:t>
            </a:r>
            <a:r>
              <a:rPr lang="vi-VN" sz="1600" b="1" dirty="0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cho </a:t>
            </a:r>
            <a:r>
              <a:rPr lang="vi-VN" sz="1600" b="1" dirty="0" err="1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người</a:t>
            </a:r>
            <a:r>
              <a:rPr lang="vi-VN" sz="1600" b="1" dirty="0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vi-VN" sz="1600" b="1" dirty="0" err="1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dùng</a:t>
            </a:r>
            <a:r>
              <a:rPr lang="vi-VN" sz="1600" b="1" dirty="0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vi-VN" sz="1600" b="1" dirty="0" err="1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hình</a:t>
            </a:r>
            <a:r>
              <a:rPr lang="vi-VN" sz="1600" b="1" dirty="0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vi-VN" sz="1600" b="1" dirty="0" err="1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ảnh</a:t>
            </a:r>
            <a:r>
              <a:rPr lang="vi-VN" sz="1600" b="1" dirty="0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phong </a:t>
            </a:r>
            <a:r>
              <a:rPr lang="vi-VN" sz="1600" b="1" dirty="0" err="1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phú</a:t>
            </a:r>
            <a:r>
              <a:rPr lang="vi-VN" sz="1600" b="1" dirty="0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vi-VN" sz="1600" b="1" dirty="0" err="1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phù</a:t>
            </a:r>
            <a:r>
              <a:rPr lang="vi-VN" sz="1600" b="1" dirty="0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vi-VN" sz="1600" b="1" dirty="0" err="1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hợp</a:t>
            </a:r>
            <a:r>
              <a:rPr lang="vi-VN" sz="1600" b="1" dirty="0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vi-VN" sz="1600" b="1" dirty="0" err="1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dễ</a:t>
            </a:r>
            <a:r>
              <a:rPr lang="vi-VN" sz="1600" b="1" dirty="0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vi-VN" sz="1600" b="1" dirty="0" err="1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dàng</a:t>
            </a:r>
            <a:r>
              <a:rPr lang="vi-VN" sz="1600" b="1" dirty="0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vi-VN" sz="1600" b="1" dirty="0" err="1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quản</a:t>
            </a:r>
            <a:r>
              <a:rPr lang="vi-VN" sz="1600" b="1" dirty="0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vi-VN" sz="1600" b="1" dirty="0" err="1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lý</a:t>
            </a:r>
            <a:r>
              <a:rPr lang="vi-VN" sz="1600" b="1" dirty="0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vi-VN" sz="1600" b="1" dirty="0" err="1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và</a:t>
            </a:r>
            <a:r>
              <a:rPr lang="vi-VN" sz="1600" b="1" dirty="0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theo </a:t>
            </a:r>
            <a:r>
              <a:rPr lang="vi-VN" sz="1600" b="1" dirty="0" err="1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dõi</a:t>
            </a:r>
            <a:r>
              <a:rPr lang="vi-VN" sz="1600" b="1" dirty="0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vi-VN" sz="1600" b="1" dirty="0" err="1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thuận</a:t>
            </a:r>
            <a:r>
              <a:rPr lang="vi-VN" sz="1600" b="1" dirty="0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vi-VN" sz="1600" b="1" dirty="0" err="1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tiện</a:t>
            </a:r>
            <a:r>
              <a:rPr lang="vi-VN" sz="1600" b="1" dirty="0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trong đăng </a:t>
            </a:r>
            <a:r>
              <a:rPr lang="vi-VN" sz="1600" b="1" dirty="0" err="1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nhập</a:t>
            </a:r>
            <a:r>
              <a:rPr lang="vi-VN" sz="1600" b="1" dirty="0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vi-VN" sz="1600" b="1" dirty="0" err="1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và</a:t>
            </a:r>
            <a:r>
              <a:rPr lang="vi-VN" sz="1600" b="1" dirty="0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vi-VN" sz="1600" b="1" dirty="0" err="1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đảm</a:t>
            </a:r>
            <a:r>
              <a:rPr lang="vi-VN" sz="1600" b="1" dirty="0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vi-VN" sz="1600" b="1" dirty="0" err="1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bảo</a:t>
            </a:r>
            <a:r>
              <a:rPr lang="vi-VN" sz="1600" b="1" dirty="0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vi-VN" sz="1600" b="1" dirty="0" err="1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tính</a:t>
            </a:r>
            <a:r>
              <a:rPr lang="vi-VN" sz="1600" b="1" dirty="0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vi-VN" sz="1600" b="1" dirty="0" err="1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bảo</a:t>
            </a:r>
            <a:r>
              <a:rPr lang="vi-VN" sz="1600" b="1" dirty="0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vi-VN" sz="1600" b="1" dirty="0" err="1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mật</a:t>
            </a:r>
            <a:r>
              <a:rPr lang="vi-VN" sz="1600" b="1" dirty="0">
                <a:solidFill>
                  <a:schemeClr val="bg2">
                    <a:lumMod val="10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lang="en-US" sz="1600" b="1" dirty="0">
              <a:solidFill>
                <a:schemeClr val="bg2">
                  <a:lumMod val="10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58" name="Google Shape;851;p64">
            <a:extLst>
              <a:ext uri="{FF2B5EF4-FFF2-40B4-BE49-F238E27FC236}">
                <a16:creationId xmlns:a16="http://schemas.microsoft.com/office/drawing/2014/main" id="{94CB0BBF-8A87-4A13-BC8B-CB5BCBAE39B0}"/>
              </a:ext>
            </a:extLst>
          </p:cNvPr>
          <p:cNvGrpSpPr/>
          <p:nvPr/>
        </p:nvGrpSpPr>
        <p:grpSpPr>
          <a:xfrm>
            <a:off x="7730354" y="4425889"/>
            <a:ext cx="437097" cy="438260"/>
            <a:chOff x="-1333200" y="2770450"/>
            <a:chExt cx="291450" cy="292225"/>
          </a:xfrm>
          <a:solidFill>
            <a:schemeClr val="tx1"/>
          </a:solidFill>
        </p:grpSpPr>
        <p:sp>
          <p:nvSpPr>
            <p:cNvPr id="59" name="Google Shape;852;p64">
              <a:extLst>
                <a:ext uri="{FF2B5EF4-FFF2-40B4-BE49-F238E27FC236}">
                  <a16:creationId xmlns:a16="http://schemas.microsoft.com/office/drawing/2014/main" id="{F79997D0-D632-44D7-B62A-24C6A5F2B67F}"/>
                </a:ext>
              </a:extLst>
            </p:cNvPr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60" name="Google Shape;853;p64">
              <a:extLst>
                <a:ext uri="{FF2B5EF4-FFF2-40B4-BE49-F238E27FC236}">
                  <a16:creationId xmlns:a16="http://schemas.microsoft.com/office/drawing/2014/main" id="{7EBBC78A-F415-418B-BB72-65512CAF9A41}"/>
                </a:ext>
              </a:extLst>
            </p:cNvPr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</p:grpSp>
      <p:cxnSp>
        <p:nvCxnSpPr>
          <p:cNvPr id="64" name="Google Shape;177;p31">
            <a:extLst>
              <a:ext uri="{FF2B5EF4-FFF2-40B4-BE49-F238E27FC236}">
                <a16:creationId xmlns:a16="http://schemas.microsoft.com/office/drawing/2014/main" id="{0774990A-5F43-4D89-9D9A-6473E15AA3E5}"/>
              </a:ext>
            </a:extLst>
          </p:cNvPr>
          <p:cNvCxnSpPr>
            <a:cxnSpLocks/>
          </p:cNvCxnSpPr>
          <p:nvPr/>
        </p:nvCxnSpPr>
        <p:spPr>
          <a:xfrm>
            <a:off x="182880" y="1266393"/>
            <a:ext cx="7112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" name="Google Shape;5451;p68">
            <a:extLst>
              <a:ext uri="{FF2B5EF4-FFF2-40B4-BE49-F238E27FC236}">
                <a16:creationId xmlns:a16="http://schemas.microsoft.com/office/drawing/2014/main" id="{6CA6772B-2FE7-429A-A1A8-585771D49190}"/>
              </a:ext>
            </a:extLst>
          </p:cNvPr>
          <p:cNvGrpSpPr/>
          <p:nvPr/>
        </p:nvGrpSpPr>
        <p:grpSpPr>
          <a:xfrm>
            <a:off x="8607166" y="2504685"/>
            <a:ext cx="339253" cy="318042"/>
            <a:chOff x="4456875" y="2635825"/>
            <a:chExt cx="481825" cy="451700"/>
          </a:xfrm>
          <a:solidFill>
            <a:schemeClr val="tx1"/>
          </a:solidFill>
        </p:grpSpPr>
        <p:sp>
          <p:nvSpPr>
            <p:cNvPr id="40" name="Google Shape;5452;p68">
              <a:extLst>
                <a:ext uri="{FF2B5EF4-FFF2-40B4-BE49-F238E27FC236}">
                  <a16:creationId xmlns:a16="http://schemas.microsoft.com/office/drawing/2014/main" id="{9E50504F-5CE8-4438-87D7-DF12B5784D7D}"/>
                </a:ext>
              </a:extLst>
            </p:cNvPr>
            <p:cNvSpPr/>
            <p:nvPr/>
          </p:nvSpPr>
          <p:spPr>
            <a:xfrm>
              <a:off x="4542475" y="3031050"/>
              <a:ext cx="189725" cy="56475"/>
            </a:xfrm>
            <a:custGeom>
              <a:avLst/>
              <a:gdLst/>
              <a:ahLst/>
              <a:cxnLst/>
              <a:rect l="l" t="t" r="r" b="b"/>
              <a:pathLst>
                <a:path w="7589" h="2259" extrusionOk="0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" name="Google Shape;5453;p68">
              <a:extLst>
                <a:ext uri="{FF2B5EF4-FFF2-40B4-BE49-F238E27FC236}">
                  <a16:creationId xmlns:a16="http://schemas.microsoft.com/office/drawing/2014/main" id="{F4BBED1C-03B7-4071-B7FC-49F2FD97600C}"/>
                </a:ext>
              </a:extLst>
            </p:cNvPr>
            <p:cNvSpPr/>
            <p:nvPr/>
          </p:nvSpPr>
          <p:spPr>
            <a:xfrm>
              <a:off x="4456875" y="2946350"/>
              <a:ext cx="256125" cy="56500"/>
            </a:xfrm>
            <a:custGeom>
              <a:avLst/>
              <a:gdLst/>
              <a:ahLst/>
              <a:cxnLst/>
              <a:rect l="l" t="t" r="r" b="b"/>
              <a:pathLst>
                <a:path w="10245" h="2260" extrusionOk="0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" name="Google Shape;5454;p68">
              <a:extLst>
                <a:ext uri="{FF2B5EF4-FFF2-40B4-BE49-F238E27FC236}">
                  <a16:creationId xmlns:a16="http://schemas.microsoft.com/office/drawing/2014/main" id="{D0F6272B-ECE1-4CEF-AFC0-F8F67CAABEA3}"/>
                </a:ext>
              </a:extLst>
            </p:cNvPr>
            <p:cNvSpPr/>
            <p:nvPr/>
          </p:nvSpPr>
          <p:spPr>
            <a:xfrm>
              <a:off x="4741225" y="2861675"/>
              <a:ext cx="169400" cy="141175"/>
            </a:xfrm>
            <a:custGeom>
              <a:avLst/>
              <a:gdLst/>
              <a:ahLst/>
              <a:cxnLst/>
              <a:rect l="l" t="t" r="r" b="b"/>
              <a:pathLst>
                <a:path w="6776" h="5647" extrusionOk="0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3" name="Google Shape;5455;p68">
              <a:extLst>
                <a:ext uri="{FF2B5EF4-FFF2-40B4-BE49-F238E27FC236}">
                  <a16:creationId xmlns:a16="http://schemas.microsoft.com/office/drawing/2014/main" id="{890E1FCD-9630-427D-95F3-EC64E3FFBA42}"/>
                </a:ext>
              </a:extLst>
            </p:cNvPr>
            <p:cNvSpPr/>
            <p:nvPr/>
          </p:nvSpPr>
          <p:spPr>
            <a:xfrm>
              <a:off x="4741225" y="3031050"/>
              <a:ext cx="169400" cy="42400"/>
            </a:xfrm>
            <a:custGeom>
              <a:avLst/>
              <a:gdLst/>
              <a:ahLst/>
              <a:cxnLst/>
              <a:rect l="l" t="t" r="r" b="b"/>
              <a:pathLst>
                <a:path w="6776" h="1696" extrusionOk="0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4" name="Google Shape;5456;p68">
              <a:extLst>
                <a:ext uri="{FF2B5EF4-FFF2-40B4-BE49-F238E27FC236}">
                  <a16:creationId xmlns:a16="http://schemas.microsoft.com/office/drawing/2014/main" id="{7B16AF55-1070-4B8B-9CA6-CE3F4393BDF5}"/>
                </a:ext>
              </a:extLst>
            </p:cNvPr>
            <p:cNvSpPr/>
            <p:nvPr/>
          </p:nvSpPr>
          <p:spPr>
            <a:xfrm>
              <a:off x="4456875" y="2635825"/>
              <a:ext cx="481825" cy="282325"/>
            </a:xfrm>
            <a:custGeom>
              <a:avLst/>
              <a:gdLst/>
              <a:ahLst/>
              <a:cxnLst/>
              <a:rect l="l" t="t" r="r" b="b"/>
              <a:pathLst>
                <a:path w="19273" h="11293" extrusionOk="0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5" name="Google Shape;5457;p68">
              <a:extLst>
                <a:ext uri="{FF2B5EF4-FFF2-40B4-BE49-F238E27FC236}">
                  <a16:creationId xmlns:a16="http://schemas.microsoft.com/office/drawing/2014/main" id="{F092B369-8A3C-424D-A452-05917E82BC98}"/>
                </a:ext>
              </a:extLst>
            </p:cNvPr>
            <p:cNvSpPr/>
            <p:nvPr/>
          </p:nvSpPr>
          <p:spPr>
            <a:xfrm>
              <a:off x="4741225" y="2791125"/>
              <a:ext cx="169400" cy="42325"/>
            </a:xfrm>
            <a:custGeom>
              <a:avLst/>
              <a:gdLst/>
              <a:ahLst/>
              <a:cxnLst/>
              <a:rect l="l" t="t" r="r" b="b"/>
              <a:pathLst>
                <a:path w="6776" h="1693" extrusionOk="0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6" name="Google Shape;6344;p70">
            <a:extLst>
              <a:ext uri="{FF2B5EF4-FFF2-40B4-BE49-F238E27FC236}">
                <a16:creationId xmlns:a16="http://schemas.microsoft.com/office/drawing/2014/main" id="{F01E80DF-EFBD-4E50-A78C-22190D6A68EB}"/>
              </a:ext>
            </a:extLst>
          </p:cNvPr>
          <p:cNvSpPr/>
          <p:nvPr/>
        </p:nvSpPr>
        <p:spPr>
          <a:xfrm>
            <a:off x="8194824" y="3462284"/>
            <a:ext cx="348217" cy="347272"/>
          </a:xfrm>
          <a:custGeom>
            <a:avLst/>
            <a:gdLst/>
            <a:ahLst/>
            <a:cxnLst/>
            <a:rect l="l" t="t" r="r" b="b"/>
            <a:pathLst>
              <a:path w="11784" h="11752" extrusionOk="0">
                <a:moveTo>
                  <a:pt x="1040" y="0"/>
                </a:moveTo>
                <a:cubicBezTo>
                  <a:pt x="441" y="0"/>
                  <a:pt x="0" y="473"/>
                  <a:pt x="0" y="1040"/>
                </a:cubicBezTo>
                <a:cubicBezTo>
                  <a:pt x="0" y="1639"/>
                  <a:pt x="473" y="2048"/>
                  <a:pt x="1040" y="2048"/>
                </a:cubicBezTo>
                <a:lnTo>
                  <a:pt x="1386" y="2048"/>
                </a:lnTo>
                <a:lnTo>
                  <a:pt x="1386" y="2426"/>
                </a:lnTo>
                <a:cubicBezTo>
                  <a:pt x="1386" y="2993"/>
                  <a:pt x="1859" y="3434"/>
                  <a:pt x="2426" y="3434"/>
                </a:cubicBezTo>
                <a:lnTo>
                  <a:pt x="5577" y="3434"/>
                </a:lnTo>
                <a:lnTo>
                  <a:pt x="5577" y="4159"/>
                </a:lnTo>
                <a:lnTo>
                  <a:pt x="4537" y="4159"/>
                </a:lnTo>
                <a:cubicBezTo>
                  <a:pt x="3938" y="4159"/>
                  <a:pt x="3466" y="4632"/>
                  <a:pt x="3466" y="5167"/>
                </a:cubicBezTo>
                <a:lnTo>
                  <a:pt x="3466" y="6585"/>
                </a:lnTo>
                <a:cubicBezTo>
                  <a:pt x="3466" y="7183"/>
                  <a:pt x="3938" y="7625"/>
                  <a:pt x="4537" y="7625"/>
                </a:cubicBezTo>
                <a:lnTo>
                  <a:pt x="5577" y="7625"/>
                </a:lnTo>
                <a:lnTo>
                  <a:pt x="5577" y="8318"/>
                </a:lnTo>
                <a:lnTo>
                  <a:pt x="2426" y="8318"/>
                </a:lnTo>
                <a:cubicBezTo>
                  <a:pt x="1828" y="8318"/>
                  <a:pt x="1386" y="8790"/>
                  <a:pt x="1386" y="9357"/>
                </a:cubicBezTo>
                <a:lnTo>
                  <a:pt x="1386" y="9704"/>
                </a:lnTo>
                <a:lnTo>
                  <a:pt x="1040" y="9704"/>
                </a:lnTo>
                <a:cubicBezTo>
                  <a:pt x="441" y="9704"/>
                  <a:pt x="0" y="10176"/>
                  <a:pt x="0" y="10744"/>
                </a:cubicBezTo>
                <a:cubicBezTo>
                  <a:pt x="0" y="11311"/>
                  <a:pt x="473" y="11752"/>
                  <a:pt x="1040" y="11752"/>
                </a:cubicBezTo>
                <a:lnTo>
                  <a:pt x="2426" y="11752"/>
                </a:lnTo>
                <a:cubicBezTo>
                  <a:pt x="2993" y="11752"/>
                  <a:pt x="3434" y="11279"/>
                  <a:pt x="3434" y="10744"/>
                </a:cubicBezTo>
                <a:cubicBezTo>
                  <a:pt x="3434" y="10145"/>
                  <a:pt x="2962" y="9704"/>
                  <a:pt x="2426" y="9704"/>
                </a:cubicBezTo>
                <a:lnTo>
                  <a:pt x="2048" y="9704"/>
                </a:lnTo>
                <a:lnTo>
                  <a:pt x="2048" y="9357"/>
                </a:lnTo>
                <a:cubicBezTo>
                  <a:pt x="2048" y="9168"/>
                  <a:pt x="2206" y="9011"/>
                  <a:pt x="2426" y="9011"/>
                </a:cubicBezTo>
                <a:lnTo>
                  <a:pt x="5577" y="9011"/>
                </a:lnTo>
                <a:lnTo>
                  <a:pt x="5577" y="9704"/>
                </a:lnTo>
                <a:lnTo>
                  <a:pt x="5199" y="9704"/>
                </a:lnTo>
                <a:cubicBezTo>
                  <a:pt x="4631" y="9704"/>
                  <a:pt x="4190" y="10176"/>
                  <a:pt x="4190" y="10744"/>
                </a:cubicBezTo>
                <a:cubicBezTo>
                  <a:pt x="4190" y="11311"/>
                  <a:pt x="4663" y="11752"/>
                  <a:pt x="5199" y="11752"/>
                </a:cubicBezTo>
                <a:lnTo>
                  <a:pt x="6585" y="11752"/>
                </a:lnTo>
                <a:cubicBezTo>
                  <a:pt x="7183" y="11752"/>
                  <a:pt x="7593" y="11279"/>
                  <a:pt x="7593" y="10744"/>
                </a:cubicBezTo>
                <a:cubicBezTo>
                  <a:pt x="7593" y="10145"/>
                  <a:pt x="7120" y="9704"/>
                  <a:pt x="6585" y="9704"/>
                </a:cubicBezTo>
                <a:lnTo>
                  <a:pt x="6238" y="9704"/>
                </a:lnTo>
                <a:lnTo>
                  <a:pt x="6238" y="9011"/>
                </a:lnTo>
                <a:lnTo>
                  <a:pt x="9389" y="9011"/>
                </a:lnTo>
                <a:cubicBezTo>
                  <a:pt x="9578" y="9011"/>
                  <a:pt x="9735" y="9168"/>
                  <a:pt x="9735" y="9357"/>
                </a:cubicBezTo>
                <a:lnTo>
                  <a:pt x="9735" y="9704"/>
                </a:lnTo>
                <a:lnTo>
                  <a:pt x="9389" y="9704"/>
                </a:lnTo>
                <a:cubicBezTo>
                  <a:pt x="8790" y="9704"/>
                  <a:pt x="8349" y="10176"/>
                  <a:pt x="8349" y="10744"/>
                </a:cubicBezTo>
                <a:cubicBezTo>
                  <a:pt x="8349" y="11311"/>
                  <a:pt x="8822" y="11752"/>
                  <a:pt x="9389" y="11752"/>
                </a:cubicBezTo>
                <a:lnTo>
                  <a:pt x="10743" y="11752"/>
                </a:lnTo>
                <a:cubicBezTo>
                  <a:pt x="11342" y="11752"/>
                  <a:pt x="11783" y="11279"/>
                  <a:pt x="11783" y="10744"/>
                </a:cubicBezTo>
                <a:cubicBezTo>
                  <a:pt x="11783" y="10145"/>
                  <a:pt x="11311" y="9704"/>
                  <a:pt x="10743" y="9704"/>
                </a:cubicBezTo>
                <a:lnTo>
                  <a:pt x="10397" y="9704"/>
                </a:lnTo>
                <a:lnTo>
                  <a:pt x="10397" y="9357"/>
                </a:lnTo>
                <a:cubicBezTo>
                  <a:pt x="10397" y="8759"/>
                  <a:pt x="9924" y="8318"/>
                  <a:pt x="9389" y="8318"/>
                </a:cubicBezTo>
                <a:lnTo>
                  <a:pt x="6238" y="8318"/>
                </a:lnTo>
                <a:lnTo>
                  <a:pt x="6238" y="7625"/>
                </a:lnTo>
                <a:lnTo>
                  <a:pt x="7246" y="7625"/>
                </a:lnTo>
                <a:cubicBezTo>
                  <a:pt x="7845" y="7625"/>
                  <a:pt x="8318" y="7152"/>
                  <a:pt x="8318" y="6585"/>
                </a:cubicBezTo>
                <a:lnTo>
                  <a:pt x="8318" y="5167"/>
                </a:lnTo>
                <a:cubicBezTo>
                  <a:pt x="8318" y="4569"/>
                  <a:pt x="7845" y="4159"/>
                  <a:pt x="7246" y="4159"/>
                </a:cubicBezTo>
                <a:lnTo>
                  <a:pt x="6238" y="4159"/>
                </a:lnTo>
                <a:lnTo>
                  <a:pt x="6238" y="3434"/>
                </a:lnTo>
                <a:lnTo>
                  <a:pt x="9389" y="3434"/>
                </a:lnTo>
                <a:cubicBezTo>
                  <a:pt x="9956" y="3434"/>
                  <a:pt x="10397" y="2962"/>
                  <a:pt x="10397" y="2426"/>
                </a:cubicBezTo>
                <a:lnTo>
                  <a:pt x="10397" y="2048"/>
                </a:lnTo>
                <a:lnTo>
                  <a:pt x="10743" y="2048"/>
                </a:lnTo>
                <a:cubicBezTo>
                  <a:pt x="11342" y="2048"/>
                  <a:pt x="11783" y="1576"/>
                  <a:pt x="11783" y="1040"/>
                </a:cubicBezTo>
                <a:cubicBezTo>
                  <a:pt x="11783" y="441"/>
                  <a:pt x="11311" y="0"/>
                  <a:pt x="10743" y="0"/>
                </a:cubicBezTo>
                <a:lnTo>
                  <a:pt x="9389" y="0"/>
                </a:lnTo>
                <a:cubicBezTo>
                  <a:pt x="8790" y="0"/>
                  <a:pt x="8349" y="473"/>
                  <a:pt x="8349" y="1040"/>
                </a:cubicBezTo>
                <a:cubicBezTo>
                  <a:pt x="8349" y="1639"/>
                  <a:pt x="8822" y="2048"/>
                  <a:pt x="9389" y="2048"/>
                </a:cubicBezTo>
                <a:lnTo>
                  <a:pt x="9735" y="2048"/>
                </a:lnTo>
                <a:lnTo>
                  <a:pt x="9735" y="2426"/>
                </a:lnTo>
                <a:cubicBezTo>
                  <a:pt x="9735" y="2615"/>
                  <a:pt x="9578" y="2773"/>
                  <a:pt x="9389" y="2773"/>
                </a:cubicBezTo>
                <a:lnTo>
                  <a:pt x="6238" y="2773"/>
                </a:lnTo>
                <a:lnTo>
                  <a:pt x="6238" y="2048"/>
                </a:lnTo>
                <a:lnTo>
                  <a:pt x="6585" y="2048"/>
                </a:lnTo>
                <a:cubicBezTo>
                  <a:pt x="7183" y="2048"/>
                  <a:pt x="7593" y="1576"/>
                  <a:pt x="7593" y="1040"/>
                </a:cubicBezTo>
                <a:cubicBezTo>
                  <a:pt x="7593" y="441"/>
                  <a:pt x="7120" y="0"/>
                  <a:pt x="6585" y="0"/>
                </a:cubicBezTo>
                <a:lnTo>
                  <a:pt x="5199" y="0"/>
                </a:lnTo>
                <a:cubicBezTo>
                  <a:pt x="4631" y="0"/>
                  <a:pt x="4190" y="473"/>
                  <a:pt x="4190" y="1040"/>
                </a:cubicBezTo>
                <a:cubicBezTo>
                  <a:pt x="4190" y="1639"/>
                  <a:pt x="4663" y="2048"/>
                  <a:pt x="5199" y="2048"/>
                </a:cubicBezTo>
                <a:lnTo>
                  <a:pt x="5577" y="2048"/>
                </a:lnTo>
                <a:lnTo>
                  <a:pt x="5577" y="2773"/>
                </a:lnTo>
                <a:lnTo>
                  <a:pt x="2426" y="2773"/>
                </a:lnTo>
                <a:cubicBezTo>
                  <a:pt x="2206" y="2773"/>
                  <a:pt x="2048" y="2615"/>
                  <a:pt x="2048" y="2426"/>
                </a:cubicBezTo>
                <a:lnTo>
                  <a:pt x="2048" y="2048"/>
                </a:lnTo>
                <a:lnTo>
                  <a:pt x="2426" y="2048"/>
                </a:lnTo>
                <a:cubicBezTo>
                  <a:pt x="2993" y="2048"/>
                  <a:pt x="3434" y="1576"/>
                  <a:pt x="3434" y="1040"/>
                </a:cubicBezTo>
                <a:cubicBezTo>
                  <a:pt x="3434" y="441"/>
                  <a:pt x="2962" y="0"/>
                  <a:pt x="242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8087;p74">
            <a:extLst>
              <a:ext uri="{FF2B5EF4-FFF2-40B4-BE49-F238E27FC236}">
                <a16:creationId xmlns:a16="http://schemas.microsoft.com/office/drawing/2014/main" id="{183B192C-CB31-45AC-9732-6C67DBB0E30C}"/>
              </a:ext>
            </a:extLst>
          </p:cNvPr>
          <p:cNvGrpSpPr/>
          <p:nvPr/>
        </p:nvGrpSpPr>
        <p:grpSpPr>
          <a:xfrm>
            <a:off x="7316386" y="5312336"/>
            <a:ext cx="430998" cy="369730"/>
            <a:chOff x="-3037625" y="3254850"/>
            <a:chExt cx="299325" cy="256775"/>
          </a:xfrm>
          <a:solidFill>
            <a:schemeClr val="tx1"/>
          </a:solidFill>
        </p:grpSpPr>
        <p:sp>
          <p:nvSpPr>
            <p:cNvPr id="48" name="Google Shape;8088;p74">
              <a:extLst>
                <a:ext uri="{FF2B5EF4-FFF2-40B4-BE49-F238E27FC236}">
                  <a16:creationId xmlns:a16="http://schemas.microsoft.com/office/drawing/2014/main" id="{DBA61DAD-27DD-4DB1-8CF9-9EC05340392F}"/>
                </a:ext>
              </a:extLst>
            </p:cNvPr>
            <p:cNvSpPr/>
            <p:nvPr/>
          </p:nvSpPr>
          <p:spPr>
            <a:xfrm>
              <a:off x="-3037625" y="3460400"/>
              <a:ext cx="152825" cy="51225"/>
            </a:xfrm>
            <a:custGeom>
              <a:avLst/>
              <a:gdLst/>
              <a:ahLst/>
              <a:cxnLst/>
              <a:rect l="l" t="t" r="r" b="b"/>
              <a:pathLst>
                <a:path w="6113" h="2049" extrusionOk="0">
                  <a:moveTo>
                    <a:pt x="1356" y="1"/>
                  </a:moveTo>
                  <a:cubicBezTo>
                    <a:pt x="1" y="1"/>
                    <a:pt x="1" y="2049"/>
                    <a:pt x="1356" y="2049"/>
                  </a:cubicBezTo>
                  <a:lnTo>
                    <a:pt x="4758" y="2049"/>
                  </a:lnTo>
                  <a:cubicBezTo>
                    <a:pt x="6113" y="2049"/>
                    <a:pt x="6113" y="1"/>
                    <a:pt x="47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089;p74">
              <a:extLst>
                <a:ext uri="{FF2B5EF4-FFF2-40B4-BE49-F238E27FC236}">
                  <a16:creationId xmlns:a16="http://schemas.microsoft.com/office/drawing/2014/main" id="{BC73F550-7DD9-4ACB-BAAB-2609C1F463B5}"/>
                </a:ext>
              </a:extLst>
            </p:cNvPr>
            <p:cNvSpPr/>
            <p:nvPr/>
          </p:nvSpPr>
          <p:spPr>
            <a:xfrm>
              <a:off x="-2884825" y="3460400"/>
              <a:ext cx="146525" cy="51225"/>
            </a:xfrm>
            <a:custGeom>
              <a:avLst/>
              <a:gdLst/>
              <a:ahLst/>
              <a:cxnLst/>
              <a:rect l="l" t="t" r="r" b="b"/>
              <a:pathLst>
                <a:path w="5861" h="2049" extrusionOk="0">
                  <a:moveTo>
                    <a:pt x="1" y="1"/>
                  </a:moveTo>
                  <a:cubicBezTo>
                    <a:pt x="473" y="631"/>
                    <a:pt x="473" y="1419"/>
                    <a:pt x="1" y="2049"/>
                  </a:cubicBezTo>
                  <a:lnTo>
                    <a:pt x="4853" y="2049"/>
                  </a:lnTo>
                  <a:cubicBezTo>
                    <a:pt x="5388" y="2049"/>
                    <a:pt x="5861" y="1576"/>
                    <a:pt x="5861" y="1041"/>
                  </a:cubicBezTo>
                  <a:cubicBezTo>
                    <a:pt x="5861" y="442"/>
                    <a:pt x="5451" y="1"/>
                    <a:pt x="48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090;p74">
              <a:extLst>
                <a:ext uri="{FF2B5EF4-FFF2-40B4-BE49-F238E27FC236}">
                  <a16:creationId xmlns:a16="http://schemas.microsoft.com/office/drawing/2014/main" id="{7CA0EB76-7AA9-4CBE-B413-E6C5B9FE18CC}"/>
                </a:ext>
              </a:extLst>
            </p:cNvPr>
            <p:cNvSpPr/>
            <p:nvPr/>
          </p:nvSpPr>
          <p:spPr>
            <a:xfrm>
              <a:off x="-2909225" y="3313125"/>
              <a:ext cx="59875" cy="72475"/>
            </a:xfrm>
            <a:custGeom>
              <a:avLst/>
              <a:gdLst/>
              <a:ahLst/>
              <a:cxnLst/>
              <a:rect l="l" t="t" r="r" b="b"/>
              <a:pathLst>
                <a:path w="2395" h="2899" extrusionOk="0">
                  <a:moveTo>
                    <a:pt x="0" y="1"/>
                  </a:moveTo>
                  <a:lnTo>
                    <a:pt x="0" y="2899"/>
                  </a:lnTo>
                  <a:lnTo>
                    <a:pt x="2395" y="1450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091;p74">
              <a:extLst>
                <a:ext uri="{FF2B5EF4-FFF2-40B4-BE49-F238E27FC236}">
                  <a16:creationId xmlns:a16="http://schemas.microsoft.com/office/drawing/2014/main" id="{8A1B5610-7E94-4EB7-9B2D-CF5703BA7451}"/>
                </a:ext>
              </a:extLst>
            </p:cNvPr>
            <p:cNvSpPr/>
            <p:nvPr/>
          </p:nvSpPr>
          <p:spPr>
            <a:xfrm>
              <a:off x="-3029750" y="3254850"/>
              <a:ext cx="291450" cy="188250"/>
            </a:xfrm>
            <a:custGeom>
              <a:avLst/>
              <a:gdLst/>
              <a:ahLst/>
              <a:cxnLst/>
              <a:rect l="l" t="t" r="r" b="b"/>
              <a:pathLst>
                <a:path w="11658" h="7530" extrusionOk="0">
                  <a:moveTo>
                    <a:pt x="4414" y="1387"/>
                  </a:moveTo>
                  <a:cubicBezTo>
                    <a:pt x="4476" y="1387"/>
                    <a:pt x="4541" y="1407"/>
                    <a:pt x="4601" y="1449"/>
                  </a:cubicBezTo>
                  <a:lnTo>
                    <a:pt x="8035" y="3497"/>
                  </a:lnTo>
                  <a:cubicBezTo>
                    <a:pt x="8287" y="3623"/>
                    <a:pt x="8287" y="3938"/>
                    <a:pt x="8035" y="4064"/>
                  </a:cubicBezTo>
                  <a:lnTo>
                    <a:pt x="4601" y="6112"/>
                  </a:lnTo>
                  <a:cubicBezTo>
                    <a:pt x="4552" y="6140"/>
                    <a:pt x="4500" y="6153"/>
                    <a:pt x="4448" y="6153"/>
                  </a:cubicBezTo>
                  <a:cubicBezTo>
                    <a:pt x="4268" y="6153"/>
                    <a:pt x="4097" y="6000"/>
                    <a:pt x="4097" y="5829"/>
                  </a:cubicBezTo>
                  <a:lnTo>
                    <a:pt x="4097" y="1733"/>
                  </a:lnTo>
                  <a:cubicBezTo>
                    <a:pt x="4097" y="1527"/>
                    <a:pt x="4247" y="1387"/>
                    <a:pt x="4414" y="1387"/>
                  </a:cubicBezTo>
                  <a:close/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6490"/>
                  </a:lnTo>
                  <a:cubicBezTo>
                    <a:pt x="1" y="7057"/>
                    <a:pt x="473" y="7530"/>
                    <a:pt x="1041" y="7530"/>
                  </a:cubicBezTo>
                  <a:lnTo>
                    <a:pt x="10650" y="7530"/>
                  </a:lnTo>
                  <a:cubicBezTo>
                    <a:pt x="11185" y="7530"/>
                    <a:pt x="11658" y="7057"/>
                    <a:pt x="11658" y="6490"/>
                  </a:cubicBezTo>
                  <a:lnTo>
                    <a:pt x="11658" y="1040"/>
                  </a:lnTo>
                  <a:cubicBezTo>
                    <a:pt x="11658" y="473"/>
                    <a:pt x="11248" y="0"/>
                    <a:pt x="106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17;p44">
            <a:extLst>
              <a:ext uri="{FF2B5EF4-FFF2-40B4-BE49-F238E27FC236}">
                <a16:creationId xmlns:a16="http://schemas.microsoft.com/office/drawing/2014/main" id="{9E572593-ED02-4A1B-901F-06CA441D50B4}"/>
              </a:ext>
            </a:extLst>
          </p:cNvPr>
          <p:cNvSpPr txBox="1">
            <a:spLocks/>
          </p:cNvSpPr>
          <p:nvPr/>
        </p:nvSpPr>
        <p:spPr>
          <a:xfrm>
            <a:off x="-262139" y="-8871"/>
            <a:ext cx="8043296" cy="76261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kern="1200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LUẬN VÀ HƯỚNG PHÁT TRIỂN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975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0"/>
      <p:bldP spid="23" grpId="0" animBg="1"/>
      <p:bldP spid="24" grpId="0" animBg="1"/>
      <p:bldP spid="26" grpId="0" animBg="1"/>
      <p:bldP spid="30" grpId="0"/>
      <p:bldP spid="31" grpId="0"/>
      <p:bldP spid="32" grpId="0"/>
      <p:bldP spid="33" grpId="0"/>
      <p:bldP spid="4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">
            <a:extLst>
              <a:ext uri="{FF2B5EF4-FFF2-40B4-BE49-F238E27FC236}">
                <a16:creationId xmlns:a16="http://schemas.microsoft.com/office/drawing/2014/main" id="{B28B7D4F-7B4D-4250-A76A-264AD8F84ACF}"/>
              </a:ext>
            </a:extLst>
          </p:cNvPr>
          <p:cNvSpPr/>
          <p:nvPr/>
        </p:nvSpPr>
        <p:spPr>
          <a:xfrm>
            <a:off x="0" y="-1"/>
            <a:ext cx="6502549" cy="5819989"/>
          </a:xfrm>
          <a:custGeom>
            <a:avLst/>
            <a:gdLst>
              <a:gd name="connsiteX0" fmla="*/ 0 w 4253345"/>
              <a:gd name="connsiteY0" fmla="*/ 0 h 4364182"/>
              <a:gd name="connsiteX1" fmla="*/ 4253345 w 4253345"/>
              <a:gd name="connsiteY1" fmla="*/ 0 h 4364182"/>
              <a:gd name="connsiteX2" fmla="*/ 4253345 w 4253345"/>
              <a:gd name="connsiteY2" fmla="*/ 4364182 h 4364182"/>
              <a:gd name="connsiteX3" fmla="*/ 0 w 4253345"/>
              <a:gd name="connsiteY3" fmla="*/ 4364182 h 4364182"/>
              <a:gd name="connsiteX4" fmla="*/ 0 w 4253345"/>
              <a:gd name="connsiteY4" fmla="*/ 0 h 4364182"/>
              <a:gd name="connsiteX0" fmla="*/ 0 w 4253345"/>
              <a:gd name="connsiteY0" fmla="*/ 0 h 4364182"/>
              <a:gd name="connsiteX1" fmla="*/ 4253345 w 4253345"/>
              <a:gd name="connsiteY1" fmla="*/ 0 h 4364182"/>
              <a:gd name="connsiteX2" fmla="*/ 2369127 w 4253345"/>
              <a:gd name="connsiteY2" fmla="*/ 2535382 h 4364182"/>
              <a:gd name="connsiteX3" fmla="*/ 0 w 4253345"/>
              <a:gd name="connsiteY3" fmla="*/ 4364182 h 4364182"/>
              <a:gd name="connsiteX4" fmla="*/ 0 w 4253345"/>
              <a:gd name="connsiteY4" fmla="*/ 0 h 4364182"/>
              <a:gd name="connsiteX0" fmla="*/ 0 w 4316082"/>
              <a:gd name="connsiteY0" fmla="*/ 0 h 4436965"/>
              <a:gd name="connsiteX1" fmla="*/ 4253345 w 4316082"/>
              <a:gd name="connsiteY1" fmla="*/ 0 h 4436965"/>
              <a:gd name="connsiteX2" fmla="*/ 2369127 w 4316082"/>
              <a:gd name="connsiteY2" fmla="*/ 2535382 h 4436965"/>
              <a:gd name="connsiteX3" fmla="*/ 0 w 4316082"/>
              <a:gd name="connsiteY3" fmla="*/ 4364182 h 4436965"/>
              <a:gd name="connsiteX4" fmla="*/ 0 w 4316082"/>
              <a:gd name="connsiteY4" fmla="*/ 0 h 4436965"/>
              <a:gd name="connsiteX0" fmla="*/ 0 w 4253345"/>
              <a:gd name="connsiteY0" fmla="*/ 19 h 4436984"/>
              <a:gd name="connsiteX1" fmla="*/ 4253345 w 4253345"/>
              <a:gd name="connsiteY1" fmla="*/ 19 h 4436984"/>
              <a:gd name="connsiteX2" fmla="*/ 2369127 w 4253345"/>
              <a:gd name="connsiteY2" fmla="*/ 2535401 h 4436984"/>
              <a:gd name="connsiteX3" fmla="*/ 0 w 4253345"/>
              <a:gd name="connsiteY3" fmla="*/ 4364201 h 4436984"/>
              <a:gd name="connsiteX4" fmla="*/ 0 w 4253345"/>
              <a:gd name="connsiteY4" fmla="*/ 19 h 4436984"/>
              <a:gd name="connsiteX0" fmla="*/ 0 w 4253345"/>
              <a:gd name="connsiteY0" fmla="*/ 51 h 4409654"/>
              <a:gd name="connsiteX1" fmla="*/ 4253345 w 4253345"/>
              <a:gd name="connsiteY1" fmla="*/ 51 h 4409654"/>
              <a:gd name="connsiteX2" fmla="*/ 1496291 w 4253345"/>
              <a:gd name="connsiteY2" fmla="*/ 1413215 h 4409654"/>
              <a:gd name="connsiteX3" fmla="*/ 0 w 4253345"/>
              <a:gd name="connsiteY3" fmla="*/ 4364233 h 4409654"/>
              <a:gd name="connsiteX4" fmla="*/ 0 w 4253345"/>
              <a:gd name="connsiteY4" fmla="*/ 51 h 4409654"/>
              <a:gd name="connsiteX0" fmla="*/ 0 w 4253345"/>
              <a:gd name="connsiteY0" fmla="*/ 132 h 4403992"/>
              <a:gd name="connsiteX1" fmla="*/ 4253345 w 4253345"/>
              <a:gd name="connsiteY1" fmla="*/ 132 h 4403992"/>
              <a:gd name="connsiteX2" fmla="*/ 1537854 w 4253345"/>
              <a:gd name="connsiteY2" fmla="*/ 983805 h 4403992"/>
              <a:gd name="connsiteX3" fmla="*/ 0 w 4253345"/>
              <a:gd name="connsiteY3" fmla="*/ 4364314 h 4403992"/>
              <a:gd name="connsiteX4" fmla="*/ 0 w 4253345"/>
              <a:gd name="connsiteY4" fmla="*/ 132 h 4403992"/>
              <a:gd name="connsiteX0" fmla="*/ 0 w 4253345"/>
              <a:gd name="connsiteY0" fmla="*/ 568 h 4407129"/>
              <a:gd name="connsiteX1" fmla="*/ 4253345 w 4253345"/>
              <a:gd name="connsiteY1" fmla="*/ 568 h 4407129"/>
              <a:gd name="connsiteX2" fmla="*/ 1537854 w 4253345"/>
              <a:gd name="connsiteY2" fmla="*/ 984241 h 4407129"/>
              <a:gd name="connsiteX3" fmla="*/ 0 w 4253345"/>
              <a:gd name="connsiteY3" fmla="*/ 4364750 h 4407129"/>
              <a:gd name="connsiteX4" fmla="*/ 0 w 4253345"/>
              <a:gd name="connsiteY4" fmla="*/ 568 h 4407129"/>
              <a:gd name="connsiteX0" fmla="*/ 0 w 4253345"/>
              <a:gd name="connsiteY0" fmla="*/ 568 h 4364881"/>
              <a:gd name="connsiteX1" fmla="*/ 4253345 w 4253345"/>
              <a:gd name="connsiteY1" fmla="*/ 568 h 4364881"/>
              <a:gd name="connsiteX2" fmla="*/ 1537854 w 4253345"/>
              <a:gd name="connsiteY2" fmla="*/ 984241 h 4364881"/>
              <a:gd name="connsiteX3" fmla="*/ 0 w 4253345"/>
              <a:gd name="connsiteY3" fmla="*/ 4364750 h 4364881"/>
              <a:gd name="connsiteX4" fmla="*/ 0 w 4253345"/>
              <a:gd name="connsiteY4" fmla="*/ 568 h 4364881"/>
              <a:gd name="connsiteX0" fmla="*/ 0 w 4253345"/>
              <a:gd name="connsiteY0" fmla="*/ 568 h 4402913"/>
              <a:gd name="connsiteX1" fmla="*/ 4253345 w 4253345"/>
              <a:gd name="connsiteY1" fmla="*/ 568 h 4402913"/>
              <a:gd name="connsiteX2" fmla="*/ 1537854 w 4253345"/>
              <a:gd name="connsiteY2" fmla="*/ 984241 h 4402913"/>
              <a:gd name="connsiteX3" fmla="*/ 789709 w 4253345"/>
              <a:gd name="connsiteY3" fmla="*/ 2064896 h 4402913"/>
              <a:gd name="connsiteX4" fmla="*/ 0 w 4253345"/>
              <a:gd name="connsiteY4" fmla="*/ 4364750 h 4402913"/>
              <a:gd name="connsiteX5" fmla="*/ 0 w 4253345"/>
              <a:gd name="connsiteY5" fmla="*/ 568 h 4402913"/>
              <a:gd name="connsiteX0" fmla="*/ 0 w 4253345"/>
              <a:gd name="connsiteY0" fmla="*/ 568 h 4402913"/>
              <a:gd name="connsiteX1" fmla="*/ 4253345 w 4253345"/>
              <a:gd name="connsiteY1" fmla="*/ 568 h 4402913"/>
              <a:gd name="connsiteX2" fmla="*/ 1537854 w 4253345"/>
              <a:gd name="connsiteY2" fmla="*/ 984241 h 4402913"/>
              <a:gd name="connsiteX3" fmla="*/ 789709 w 4253345"/>
              <a:gd name="connsiteY3" fmla="*/ 2064896 h 4402913"/>
              <a:gd name="connsiteX4" fmla="*/ 0 w 4253345"/>
              <a:gd name="connsiteY4" fmla="*/ 4364750 h 4402913"/>
              <a:gd name="connsiteX5" fmla="*/ 0 w 4253345"/>
              <a:gd name="connsiteY5" fmla="*/ 568 h 4402913"/>
              <a:gd name="connsiteX0" fmla="*/ 0 w 4253345"/>
              <a:gd name="connsiteY0" fmla="*/ 23913 h 4426928"/>
              <a:gd name="connsiteX1" fmla="*/ 4253345 w 4253345"/>
              <a:gd name="connsiteY1" fmla="*/ 23913 h 4426928"/>
              <a:gd name="connsiteX2" fmla="*/ 1925781 w 4253345"/>
              <a:gd name="connsiteY2" fmla="*/ 758204 h 4426928"/>
              <a:gd name="connsiteX3" fmla="*/ 789709 w 4253345"/>
              <a:gd name="connsiteY3" fmla="*/ 2088241 h 4426928"/>
              <a:gd name="connsiteX4" fmla="*/ 0 w 4253345"/>
              <a:gd name="connsiteY4" fmla="*/ 4388095 h 4426928"/>
              <a:gd name="connsiteX5" fmla="*/ 0 w 4253345"/>
              <a:gd name="connsiteY5" fmla="*/ 23913 h 4426928"/>
              <a:gd name="connsiteX0" fmla="*/ 0 w 4253345"/>
              <a:gd name="connsiteY0" fmla="*/ 148 h 4401987"/>
              <a:gd name="connsiteX1" fmla="*/ 4253345 w 4253345"/>
              <a:gd name="connsiteY1" fmla="*/ 148 h 4401987"/>
              <a:gd name="connsiteX2" fmla="*/ 2424544 w 4253345"/>
              <a:gd name="connsiteY2" fmla="*/ 1177785 h 4401987"/>
              <a:gd name="connsiteX3" fmla="*/ 789709 w 4253345"/>
              <a:gd name="connsiteY3" fmla="*/ 2064476 h 4401987"/>
              <a:gd name="connsiteX4" fmla="*/ 0 w 4253345"/>
              <a:gd name="connsiteY4" fmla="*/ 4364330 h 4401987"/>
              <a:gd name="connsiteX5" fmla="*/ 0 w 4253345"/>
              <a:gd name="connsiteY5" fmla="*/ 148 h 4401987"/>
              <a:gd name="connsiteX0" fmla="*/ 0 w 4316157"/>
              <a:gd name="connsiteY0" fmla="*/ 0 h 4401839"/>
              <a:gd name="connsiteX1" fmla="*/ 4253345 w 4316157"/>
              <a:gd name="connsiteY1" fmla="*/ 0 h 4401839"/>
              <a:gd name="connsiteX2" fmla="*/ 2424544 w 4316157"/>
              <a:gd name="connsiteY2" fmla="*/ 1177637 h 4401839"/>
              <a:gd name="connsiteX3" fmla="*/ 789709 w 4316157"/>
              <a:gd name="connsiteY3" fmla="*/ 2064328 h 4401839"/>
              <a:gd name="connsiteX4" fmla="*/ 0 w 4316157"/>
              <a:gd name="connsiteY4" fmla="*/ 4364182 h 4401839"/>
              <a:gd name="connsiteX5" fmla="*/ 0 w 4316157"/>
              <a:gd name="connsiteY5" fmla="*/ 0 h 4401839"/>
              <a:gd name="connsiteX0" fmla="*/ 0 w 4320197"/>
              <a:gd name="connsiteY0" fmla="*/ 0 h 4401839"/>
              <a:gd name="connsiteX1" fmla="*/ 4253345 w 4320197"/>
              <a:gd name="connsiteY1" fmla="*/ 0 h 4401839"/>
              <a:gd name="connsiteX2" fmla="*/ 2424544 w 4320197"/>
              <a:gd name="connsiteY2" fmla="*/ 1177637 h 4401839"/>
              <a:gd name="connsiteX3" fmla="*/ 789709 w 4320197"/>
              <a:gd name="connsiteY3" fmla="*/ 2064328 h 4401839"/>
              <a:gd name="connsiteX4" fmla="*/ 0 w 4320197"/>
              <a:gd name="connsiteY4" fmla="*/ 4364182 h 4401839"/>
              <a:gd name="connsiteX5" fmla="*/ 0 w 4320197"/>
              <a:gd name="connsiteY5" fmla="*/ 0 h 4401839"/>
              <a:gd name="connsiteX0" fmla="*/ 0 w 4253514"/>
              <a:gd name="connsiteY0" fmla="*/ 0 h 4401839"/>
              <a:gd name="connsiteX1" fmla="*/ 4253345 w 4253514"/>
              <a:gd name="connsiteY1" fmla="*/ 0 h 4401839"/>
              <a:gd name="connsiteX2" fmla="*/ 2424544 w 4253514"/>
              <a:gd name="connsiteY2" fmla="*/ 1177637 h 4401839"/>
              <a:gd name="connsiteX3" fmla="*/ 789709 w 4253514"/>
              <a:gd name="connsiteY3" fmla="*/ 2064328 h 4401839"/>
              <a:gd name="connsiteX4" fmla="*/ 0 w 4253514"/>
              <a:gd name="connsiteY4" fmla="*/ 4364182 h 4401839"/>
              <a:gd name="connsiteX5" fmla="*/ 0 w 4253514"/>
              <a:gd name="connsiteY5" fmla="*/ 0 h 4401839"/>
              <a:gd name="connsiteX0" fmla="*/ 0 w 4253514"/>
              <a:gd name="connsiteY0" fmla="*/ 0 h 4406643"/>
              <a:gd name="connsiteX1" fmla="*/ 4253345 w 4253514"/>
              <a:gd name="connsiteY1" fmla="*/ 0 h 4406643"/>
              <a:gd name="connsiteX2" fmla="*/ 2424544 w 4253514"/>
              <a:gd name="connsiteY2" fmla="*/ 1177637 h 4406643"/>
              <a:gd name="connsiteX3" fmla="*/ 789709 w 4253514"/>
              <a:gd name="connsiteY3" fmla="*/ 2064328 h 4406643"/>
              <a:gd name="connsiteX4" fmla="*/ 0 w 4253514"/>
              <a:gd name="connsiteY4" fmla="*/ 4364182 h 4406643"/>
              <a:gd name="connsiteX5" fmla="*/ 0 w 4253514"/>
              <a:gd name="connsiteY5" fmla="*/ 0 h 4406643"/>
              <a:gd name="connsiteX0" fmla="*/ 0 w 4253554"/>
              <a:gd name="connsiteY0" fmla="*/ 0 h 4402235"/>
              <a:gd name="connsiteX1" fmla="*/ 4253345 w 4253554"/>
              <a:gd name="connsiteY1" fmla="*/ 0 h 4402235"/>
              <a:gd name="connsiteX2" fmla="*/ 2646217 w 4253554"/>
              <a:gd name="connsiteY2" fmla="*/ 1025237 h 4402235"/>
              <a:gd name="connsiteX3" fmla="*/ 789709 w 4253554"/>
              <a:gd name="connsiteY3" fmla="*/ 2064328 h 4402235"/>
              <a:gd name="connsiteX4" fmla="*/ 0 w 4253554"/>
              <a:gd name="connsiteY4" fmla="*/ 4364182 h 4402235"/>
              <a:gd name="connsiteX5" fmla="*/ 0 w 4253554"/>
              <a:gd name="connsiteY5" fmla="*/ 0 h 4402235"/>
              <a:gd name="connsiteX0" fmla="*/ 0 w 4253910"/>
              <a:gd name="connsiteY0" fmla="*/ 0 h 4402235"/>
              <a:gd name="connsiteX1" fmla="*/ 4253345 w 4253910"/>
              <a:gd name="connsiteY1" fmla="*/ 0 h 4402235"/>
              <a:gd name="connsiteX2" fmla="*/ 2646217 w 4253910"/>
              <a:gd name="connsiteY2" fmla="*/ 1025237 h 4402235"/>
              <a:gd name="connsiteX3" fmla="*/ 789709 w 4253910"/>
              <a:gd name="connsiteY3" fmla="*/ 2064328 h 4402235"/>
              <a:gd name="connsiteX4" fmla="*/ 0 w 4253910"/>
              <a:gd name="connsiteY4" fmla="*/ 4364182 h 4402235"/>
              <a:gd name="connsiteX5" fmla="*/ 0 w 4253910"/>
              <a:gd name="connsiteY5" fmla="*/ 0 h 4402235"/>
              <a:gd name="connsiteX0" fmla="*/ 0 w 4253910"/>
              <a:gd name="connsiteY0" fmla="*/ 0 h 4409459"/>
              <a:gd name="connsiteX1" fmla="*/ 4253345 w 4253910"/>
              <a:gd name="connsiteY1" fmla="*/ 0 h 4409459"/>
              <a:gd name="connsiteX2" fmla="*/ 2646217 w 4253910"/>
              <a:gd name="connsiteY2" fmla="*/ 1025237 h 4409459"/>
              <a:gd name="connsiteX3" fmla="*/ 789709 w 4253910"/>
              <a:gd name="connsiteY3" fmla="*/ 2064328 h 4409459"/>
              <a:gd name="connsiteX4" fmla="*/ 0 w 4253910"/>
              <a:gd name="connsiteY4" fmla="*/ 4364182 h 4409459"/>
              <a:gd name="connsiteX5" fmla="*/ 0 w 4253910"/>
              <a:gd name="connsiteY5" fmla="*/ 0 h 4409459"/>
              <a:gd name="connsiteX0" fmla="*/ 0 w 4253910"/>
              <a:gd name="connsiteY0" fmla="*/ 0 h 4364992"/>
              <a:gd name="connsiteX1" fmla="*/ 4253345 w 4253910"/>
              <a:gd name="connsiteY1" fmla="*/ 0 h 4364992"/>
              <a:gd name="connsiteX2" fmla="*/ 2646217 w 4253910"/>
              <a:gd name="connsiteY2" fmla="*/ 1025237 h 4364992"/>
              <a:gd name="connsiteX3" fmla="*/ 789709 w 4253910"/>
              <a:gd name="connsiteY3" fmla="*/ 2064328 h 4364992"/>
              <a:gd name="connsiteX4" fmla="*/ 0 w 4253910"/>
              <a:gd name="connsiteY4" fmla="*/ 4364182 h 4364992"/>
              <a:gd name="connsiteX5" fmla="*/ 0 w 4253910"/>
              <a:gd name="connsiteY5" fmla="*/ 0 h 4364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53910" h="4364992">
                <a:moveTo>
                  <a:pt x="0" y="0"/>
                </a:moveTo>
                <a:lnTo>
                  <a:pt x="4253345" y="0"/>
                </a:lnTo>
                <a:cubicBezTo>
                  <a:pt x="4269508" y="2309"/>
                  <a:pt x="3943926" y="1443182"/>
                  <a:pt x="2646217" y="1025237"/>
                </a:cubicBezTo>
                <a:cubicBezTo>
                  <a:pt x="1348508" y="607292"/>
                  <a:pt x="454890" y="1119910"/>
                  <a:pt x="789709" y="2064328"/>
                </a:cubicBezTo>
                <a:cubicBezTo>
                  <a:pt x="1124528" y="3008746"/>
                  <a:pt x="34637" y="4403437"/>
                  <a:pt x="0" y="436418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US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5" name="Google Shape;175;p31"/>
          <p:cNvSpPr txBox="1">
            <a:spLocks noGrp="1"/>
          </p:cNvSpPr>
          <p:nvPr>
            <p:ph type="ctrTitle"/>
          </p:nvPr>
        </p:nvSpPr>
        <p:spPr>
          <a:xfrm flipH="1">
            <a:off x="894080" y="741281"/>
            <a:ext cx="2879280" cy="90468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vi-VN" sz="3733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Hạn</a:t>
            </a:r>
            <a:r>
              <a:rPr lang="vi-VN" sz="3733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vi-VN" sz="3733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chế</a:t>
            </a:r>
            <a:r>
              <a:rPr lang="en-US" sz="3733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vi-VN" sz="3733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77" name="Google Shape;177;p31"/>
          <p:cNvCxnSpPr>
            <a:cxnSpLocks/>
          </p:cNvCxnSpPr>
          <p:nvPr/>
        </p:nvCxnSpPr>
        <p:spPr>
          <a:xfrm>
            <a:off x="182880" y="1266393"/>
            <a:ext cx="7112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522;p56">
            <a:extLst>
              <a:ext uri="{FF2B5EF4-FFF2-40B4-BE49-F238E27FC236}">
                <a16:creationId xmlns:a16="http://schemas.microsoft.com/office/drawing/2014/main" id="{397B426F-1C89-4C8D-A20A-0AD41BFD021E}"/>
              </a:ext>
            </a:extLst>
          </p:cNvPr>
          <p:cNvSpPr txBox="1">
            <a:spLocks/>
          </p:cNvSpPr>
          <p:nvPr/>
        </p:nvSpPr>
        <p:spPr>
          <a:xfrm>
            <a:off x="6960687" y="2962875"/>
            <a:ext cx="2185240" cy="93119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396" indent="0">
              <a:buNone/>
            </a:pPr>
            <a:r>
              <a:rPr lang="vi-VN" sz="1600" b="1" dirty="0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Giao </a:t>
            </a:r>
            <a:r>
              <a:rPr lang="vi-VN" sz="1600" b="1" dirty="0" err="1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diện</a:t>
            </a:r>
            <a:r>
              <a:rPr lang="vi-VN" sz="1600" b="1" dirty="0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thao </a:t>
            </a:r>
            <a:r>
              <a:rPr lang="vi-VN" sz="1600" b="1" dirty="0" err="1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tác</a:t>
            </a:r>
            <a:r>
              <a:rPr lang="vi-VN" sz="1600" b="1" dirty="0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chưa </a:t>
            </a:r>
            <a:r>
              <a:rPr lang="vi-VN" sz="1600" b="1" dirty="0" err="1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vi-VN" sz="1600" b="1" dirty="0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b="1" dirty="0" err="1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sự</a:t>
            </a:r>
            <a:r>
              <a:rPr lang="vi-VN" sz="1600" b="1" dirty="0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b="1" dirty="0" err="1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tối</a:t>
            </a:r>
            <a:r>
              <a:rPr lang="vi-VN" sz="1600" b="1" dirty="0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ưu cho </a:t>
            </a:r>
            <a:r>
              <a:rPr lang="vi-VN" sz="1600" b="1" dirty="0" err="1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vi-VN" sz="1600" b="1" dirty="0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b="1" dirty="0" err="1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trị</a:t>
            </a:r>
            <a:r>
              <a:rPr lang="vi-VN" sz="1600" b="1" dirty="0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viên.</a:t>
            </a:r>
          </a:p>
        </p:txBody>
      </p:sp>
      <p:sp>
        <p:nvSpPr>
          <p:cNvPr id="48" name="Google Shape;523;p56">
            <a:extLst>
              <a:ext uri="{FF2B5EF4-FFF2-40B4-BE49-F238E27FC236}">
                <a16:creationId xmlns:a16="http://schemas.microsoft.com/office/drawing/2014/main" id="{BB5542F6-1DBE-409B-B9E8-0D15F60496C2}"/>
              </a:ext>
            </a:extLst>
          </p:cNvPr>
          <p:cNvSpPr txBox="1">
            <a:spLocks/>
          </p:cNvSpPr>
          <p:nvPr/>
        </p:nvSpPr>
        <p:spPr>
          <a:xfrm>
            <a:off x="6370872" y="5336540"/>
            <a:ext cx="2788424" cy="105753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396" indent="0">
              <a:buNone/>
            </a:pPr>
            <a:r>
              <a:rPr lang="vi-VN" sz="1600" b="1" dirty="0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Cơ </a:t>
            </a:r>
            <a:r>
              <a:rPr lang="vi-VN" sz="1600" b="1" dirty="0" err="1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sở</a:t>
            </a:r>
            <a:r>
              <a:rPr lang="vi-VN" sz="1600" b="1" dirty="0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b="1" dirty="0" err="1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vi-VN" sz="1600" b="1" dirty="0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b="1" dirty="0" err="1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vi-VN" sz="1600" b="1" dirty="0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b="1" dirty="0" err="1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còn</a:t>
            </a:r>
            <a:r>
              <a:rPr lang="vi-VN" sz="1600" b="1" dirty="0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b="1" dirty="0" err="1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ít</a:t>
            </a:r>
            <a:r>
              <a:rPr lang="vi-VN" sz="1600" b="1" dirty="0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vi-VN" sz="1600" b="1" dirty="0" err="1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chức</a:t>
            </a:r>
            <a:r>
              <a:rPr lang="vi-VN" sz="1600" b="1" dirty="0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năng phân </a:t>
            </a:r>
            <a:r>
              <a:rPr lang="vi-VN" sz="1600" b="1" dirty="0" err="1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quyền</a:t>
            </a:r>
            <a:r>
              <a:rPr lang="vi-VN" sz="1600" b="1" dirty="0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chưa </a:t>
            </a:r>
            <a:r>
              <a:rPr lang="vi-VN" sz="1600" b="1" dirty="0" err="1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tối</a:t>
            </a:r>
            <a:r>
              <a:rPr lang="vi-VN" sz="1600" b="1" dirty="0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ưu</a:t>
            </a:r>
            <a:r>
              <a:rPr lang="en-US" sz="1600" b="1" dirty="0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vi-VN" sz="1600" b="1" dirty="0">
              <a:solidFill>
                <a:srgbClr val="08080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Google Shape;525;p56">
            <a:extLst>
              <a:ext uri="{FF2B5EF4-FFF2-40B4-BE49-F238E27FC236}">
                <a16:creationId xmlns:a16="http://schemas.microsoft.com/office/drawing/2014/main" id="{05CE42C4-FCE0-4088-9795-C3FE5852C3A8}"/>
              </a:ext>
            </a:extLst>
          </p:cNvPr>
          <p:cNvSpPr txBox="1">
            <a:spLocks/>
          </p:cNvSpPr>
          <p:nvPr/>
        </p:nvSpPr>
        <p:spPr>
          <a:xfrm>
            <a:off x="1318641" y="4173459"/>
            <a:ext cx="2758008" cy="7954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396" indent="0">
              <a:buNone/>
            </a:pPr>
            <a:r>
              <a:rPr lang="vi-VN" sz="1600" b="1" dirty="0" err="1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Website</a:t>
            </a:r>
            <a:r>
              <a:rPr lang="vi-VN" sz="1600" b="1" dirty="0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b="1" dirty="0" err="1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nhỏ</a:t>
            </a:r>
            <a:r>
              <a:rPr lang="vi-VN" sz="1600" b="1" dirty="0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vi-VN" sz="1600" b="1" dirty="0" err="1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còn</a:t>
            </a:r>
            <a:r>
              <a:rPr lang="vi-VN" sz="1600" b="1" dirty="0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mang </a:t>
            </a:r>
            <a:r>
              <a:rPr lang="vi-VN" sz="1600" b="1" dirty="0" err="1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vi-VN" sz="1600" b="1" dirty="0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b="1" dirty="0" err="1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chất</a:t>
            </a:r>
            <a:r>
              <a:rPr lang="vi-VN" sz="1600" b="1" dirty="0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mô </a:t>
            </a:r>
            <a:r>
              <a:rPr lang="vi-VN" sz="1600" b="1" dirty="0" err="1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phỏng</a:t>
            </a:r>
            <a:r>
              <a:rPr lang="vi-VN" sz="1600" b="1" dirty="0">
                <a:solidFill>
                  <a:srgbClr val="2021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3" name="Google Shape;528;p56">
            <a:extLst>
              <a:ext uri="{FF2B5EF4-FFF2-40B4-BE49-F238E27FC236}">
                <a16:creationId xmlns:a16="http://schemas.microsoft.com/office/drawing/2014/main" id="{11F542DA-713F-4423-99DE-0952EF1D3C4E}"/>
              </a:ext>
            </a:extLst>
          </p:cNvPr>
          <p:cNvGrpSpPr/>
          <p:nvPr/>
        </p:nvGrpSpPr>
        <p:grpSpPr>
          <a:xfrm>
            <a:off x="4408174" y="4968956"/>
            <a:ext cx="4740285" cy="1471376"/>
            <a:chOff x="3636333" y="3431130"/>
            <a:chExt cx="3021343" cy="937819"/>
          </a:xfrm>
          <a:solidFill>
            <a:schemeClr val="bg1">
              <a:lumMod val="50000"/>
            </a:schemeClr>
          </a:solidFill>
        </p:grpSpPr>
        <p:sp>
          <p:nvSpPr>
            <p:cNvPr id="54" name="Google Shape;529;p56">
              <a:extLst>
                <a:ext uri="{FF2B5EF4-FFF2-40B4-BE49-F238E27FC236}">
                  <a16:creationId xmlns:a16="http://schemas.microsoft.com/office/drawing/2014/main" id="{9C078797-BA2A-447C-BC2A-ADD6A3711C70}"/>
                </a:ext>
              </a:extLst>
            </p:cNvPr>
            <p:cNvSpPr/>
            <p:nvPr/>
          </p:nvSpPr>
          <p:spPr>
            <a:xfrm rot="-5400000">
              <a:off x="3573191" y="3494272"/>
              <a:ext cx="937819" cy="811536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grp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defRPr/>
              </a:pPr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5" name="Google Shape;530;p56">
              <a:extLst>
                <a:ext uri="{FF2B5EF4-FFF2-40B4-BE49-F238E27FC236}">
                  <a16:creationId xmlns:a16="http://schemas.microsoft.com/office/drawing/2014/main" id="{5189FAD9-972A-467E-9B1A-41E84AE876F1}"/>
                </a:ext>
              </a:extLst>
            </p:cNvPr>
            <p:cNvSpPr/>
            <p:nvPr/>
          </p:nvSpPr>
          <p:spPr>
            <a:xfrm rot="-5400000">
              <a:off x="3666444" y="3574971"/>
              <a:ext cx="751318" cy="650139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defRPr/>
              </a:pPr>
              <a:endParaRPr sz="2400" kern="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56" name="Google Shape;531;p56">
              <a:extLst>
                <a:ext uri="{FF2B5EF4-FFF2-40B4-BE49-F238E27FC236}">
                  <a16:creationId xmlns:a16="http://schemas.microsoft.com/office/drawing/2014/main" id="{962EF07F-8B66-44B3-B499-2DF74C799487}"/>
                </a:ext>
              </a:extLst>
            </p:cNvPr>
            <p:cNvCxnSpPr/>
            <p:nvPr/>
          </p:nvCxnSpPr>
          <p:spPr>
            <a:xfrm>
              <a:off x="4454776" y="3668175"/>
              <a:ext cx="2202900" cy="298500"/>
            </a:xfrm>
            <a:prstGeom prst="bentConnector3">
              <a:avLst>
                <a:gd name="adj1" fmla="val 100007"/>
              </a:avLst>
            </a:prstGeom>
            <a:grp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8" name="Google Shape;533;p56">
            <a:extLst>
              <a:ext uri="{FF2B5EF4-FFF2-40B4-BE49-F238E27FC236}">
                <a16:creationId xmlns:a16="http://schemas.microsoft.com/office/drawing/2014/main" id="{F25ADD53-2581-484F-BF20-3BD157E4FF29}"/>
              </a:ext>
            </a:extLst>
          </p:cNvPr>
          <p:cNvGrpSpPr/>
          <p:nvPr/>
        </p:nvGrpSpPr>
        <p:grpSpPr>
          <a:xfrm>
            <a:off x="1318089" y="3779571"/>
            <a:ext cx="5052785" cy="1471376"/>
            <a:chOff x="1666788" y="2673044"/>
            <a:chExt cx="3220523" cy="937819"/>
          </a:xfrm>
          <a:solidFill>
            <a:schemeClr val="bg1">
              <a:lumMod val="50000"/>
            </a:schemeClr>
          </a:solidFill>
        </p:grpSpPr>
        <p:sp>
          <p:nvSpPr>
            <p:cNvPr id="59" name="Google Shape;534;p56">
              <a:extLst>
                <a:ext uri="{FF2B5EF4-FFF2-40B4-BE49-F238E27FC236}">
                  <a16:creationId xmlns:a16="http://schemas.microsoft.com/office/drawing/2014/main" id="{2A10888C-9E07-4EDD-8B3E-B42197159BF1}"/>
                </a:ext>
              </a:extLst>
            </p:cNvPr>
            <p:cNvSpPr/>
            <p:nvPr/>
          </p:nvSpPr>
          <p:spPr>
            <a:xfrm rot="-5400000">
              <a:off x="4012633" y="2736186"/>
              <a:ext cx="937819" cy="811536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grp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defRPr/>
              </a:pPr>
              <a:endParaRPr sz="2400" kern="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1" name="Google Shape;536;p56">
              <a:extLst>
                <a:ext uri="{FF2B5EF4-FFF2-40B4-BE49-F238E27FC236}">
                  <a16:creationId xmlns:a16="http://schemas.microsoft.com/office/drawing/2014/main" id="{943CB040-7D1D-4204-AF7C-A85B60E0E63B}"/>
                </a:ext>
              </a:extLst>
            </p:cNvPr>
            <p:cNvCxnSpPr/>
            <p:nvPr/>
          </p:nvCxnSpPr>
          <p:spPr>
            <a:xfrm flipH="1">
              <a:off x="1666788" y="2914950"/>
              <a:ext cx="2409000" cy="305400"/>
            </a:xfrm>
            <a:prstGeom prst="bentConnector3">
              <a:avLst>
                <a:gd name="adj1" fmla="val 100059"/>
              </a:avLst>
            </a:prstGeom>
            <a:grp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9" name="Google Shape;544;p56">
            <a:extLst>
              <a:ext uri="{FF2B5EF4-FFF2-40B4-BE49-F238E27FC236}">
                <a16:creationId xmlns:a16="http://schemas.microsoft.com/office/drawing/2014/main" id="{6FDD3D49-F75F-40F7-A576-B01E3DE37175}"/>
              </a:ext>
            </a:extLst>
          </p:cNvPr>
          <p:cNvGrpSpPr/>
          <p:nvPr/>
        </p:nvGrpSpPr>
        <p:grpSpPr>
          <a:xfrm>
            <a:off x="4316734" y="2596543"/>
            <a:ext cx="4831725" cy="1471376"/>
            <a:chOff x="3629547" y="1912884"/>
            <a:chExt cx="3014438" cy="937819"/>
          </a:xfrm>
          <a:solidFill>
            <a:schemeClr val="bg1">
              <a:lumMod val="50000"/>
            </a:schemeClr>
          </a:solidFill>
        </p:grpSpPr>
        <p:sp>
          <p:nvSpPr>
            <p:cNvPr id="70" name="Google Shape;545;p56">
              <a:extLst>
                <a:ext uri="{FF2B5EF4-FFF2-40B4-BE49-F238E27FC236}">
                  <a16:creationId xmlns:a16="http://schemas.microsoft.com/office/drawing/2014/main" id="{C8B2C3B9-1A16-4EEC-A1E6-ED775DCC75CA}"/>
                </a:ext>
              </a:extLst>
            </p:cNvPr>
            <p:cNvSpPr/>
            <p:nvPr/>
          </p:nvSpPr>
          <p:spPr>
            <a:xfrm rot="-5400000">
              <a:off x="3566405" y="1976026"/>
              <a:ext cx="937819" cy="811536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grp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defRPr/>
              </a:pPr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1" name="Google Shape;546;p56">
              <a:extLst>
                <a:ext uri="{FF2B5EF4-FFF2-40B4-BE49-F238E27FC236}">
                  <a16:creationId xmlns:a16="http://schemas.microsoft.com/office/drawing/2014/main" id="{7754A8C7-A36F-43A4-B78A-B042DF3F4BA4}"/>
                </a:ext>
              </a:extLst>
            </p:cNvPr>
            <p:cNvSpPr/>
            <p:nvPr/>
          </p:nvSpPr>
          <p:spPr>
            <a:xfrm rot="-5400000">
              <a:off x="3659659" y="2056725"/>
              <a:ext cx="751318" cy="650139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defRPr/>
              </a:pPr>
              <a:endParaRPr sz="2400" kern="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72" name="Google Shape;547;p56">
              <a:extLst>
                <a:ext uri="{FF2B5EF4-FFF2-40B4-BE49-F238E27FC236}">
                  <a16:creationId xmlns:a16="http://schemas.microsoft.com/office/drawing/2014/main" id="{7A78435C-1911-4EAC-BD5D-6E46F8C6DAA0}"/>
                </a:ext>
              </a:extLst>
            </p:cNvPr>
            <p:cNvCxnSpPr/>
            <p:nvPr/>
          </p:nvCxnSpPr>
          <p:spPr>
            <a:xfrm>
              <a:off x="4441085" y="2146375"/>
              <a:ext cx="2202900" cy="298500"/>
            </a:xfrm>
            <a:prstGeom prst="bentConnector3">
              <a:avLst>
                <a:gd name="adj1" fmla="val 100054"/>
              </a:avLst>
            </a:prstGeom>
            <a:grp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6" name="Google Shape;533;p56">
            <a:extLst>
              <a:ext uri="{FF2B5EF4-FFF2-40B4-BE49-F238E27FC236}">
                <a16:creationId xmlns:a16="http://schemas.microsoft.com/office/drawing/2014/main" id="{F7479168-6437-4F01-8B2E-EA5114AC810D}"/>
              </a:ext>
            </a:extLst>
          </p:cNvPr>
          <p:cNvGrpSpPr/>
          <p:nvPr/>
        </p:nvGrpSpPr>
        <p:grpSpPr>
          <a:xfrm>
            <a:off x="1340740" y="1382283"/>
            <a:ext cx="5052785" cy="1471376"/>
            <a:chOff x="1666788" y="2673044"/>
            <a:chExt cx="3220523" cy="937819"/>
          </a:xfrm>
          <a:solidFill>
            <a:schemeClr val="bg1">
              <a:lumMod val="50000"/>
            </a:schemeClr>
          </a:solidFill>
        </p:grpSpPr>
        <p:sp>
          <p:nvSpPr>
            <p:cNvPr id="77" name="Google Shape;534;p56">
              <a:extLst>
                <a:ext uri="{FF2B5EF4-FFF2-40B4-BE49-F238E27FC236}">
                  <a16:creationId xmlns:a16="http://schemas.microsoft.com/office/drawing/2014/main" id="{51CC34F0-8B98-4BA4-8427-9BA07B8B0F7B}"/>
                </a:ext>
              </a:extLst>
            </p:cNvPr>
            <p:cNvSpPr/>
            <p:nvPr/>
          </p:nvSpPr>
          <p:spPr>
            <a:xfrm rot="-5400000">
              <a:off x="4012633" y="2736186"/>
              <a:ext cx="937819" cy="811536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grpFill/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defRPr/>
              </a:pPr>
              <a:endParaRPr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8" name="Google Shape;535;p56">
              <a:extLst>
                <a:ext uri="{FF2B5EF4-FFF2-40B4-BE49-F238E27FC236}">
                  <a16:creationId xmlns:a16="http://schemas.microsoft.com/office/drawing/2014/main" id="{1ABDD38C-A979-47C9-B059-31A6438876E7}"/>
                </a:ext>
              </a:extLst>
            </p:cNvPr>
            <p:cNvSpPr/>
            <p:nvPr/>
          </p:nvSpPr>
          <p:spPr>
            <a:xfrm rot="-5400000">
              <a:off x="4105887" y="2816885"/>
              <a:ext cx="751318" cy="650139"/>
            </a:xfrm>
            <a:custGeom>
              <a:avLst/>
              <a:gdLst/>
              <a:ahLst/>
              <a:cxnLst/>
              <a:rect l="l" t="t" r="r" b="b"/>
              <a:pathLst>
                <a:path w="9834" h="8508" extrusionOk="0">
                  <a:moveTo>
                    <a:pt x="2425" y="1"/>
                  </a:moveTo>
                  <a:lnTo>
                    <a:pt x="1" y="4254"/>
                  </a:lnTo>
                  <a:lnTo>
                    <a:pt x="458" y="5077"/>
                  </a:lnTo>
                  <a:lnTo>
                    <a:pt x="2425" y="8507"/>
                  </a:lnTo>
                  <a:lnTo>
                    <a:pt x="7364" y="8507"/>
                  </a:lnTo>
                  <a:lnTo>
                    <a:pt x="9330" y="5077"/>
                  </a:lnTo>
                  <a:lnTo>
                    <a:pt x="9833" y="4254"/>
                  </a:lnTo>
                  <a:lnTo>
                    <a:pt x="7364" y="1"/>
                  </a:lnTo>
                  <a:close/>
                </a:path>
              </a:pathLst>
            </a:custGeom>
            <a:grpFill/>
            <a:ln>
              <a:solidFill>
                <a:schemeClr val="accent6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defRPr/>
              </a:pPr>
              <a:endParaRPr sz="2400" kern="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79" name="Google Shape;536;p56">
              <a:extLst>
                <a:ext uri="{FF2B5EF4-FFF2-40B4-BE49-F238E27FC236}">
                  <a16:creationId xmlns:a16="http://schemas.microsoft.com/office/drawing/2014/main" id="{868C693C-CDFF-464C-B91F-5D4CB28BD0E2}"/>
                </a:ext>
              </a:extLst>
            </p:cNvPr>
            <p:cNvCxnSpPr/>
            <p:nvPr/>
          </p:nvCxnSpPr>
          <p:spPr>
            <a:xfrm flipH="1">
              <a:off x="1666788" y="2914950"/>
              <a:ext cx="2409000" cy="305400"/>
            </a:xfrm>
            <a:prstGeom prst="bentConnector3">
              <a:avLst>
                <a:gd name="adj1" fmla="val 100059"/>
              </a:avLst>
            </a:prstGeom>
            <a:grp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1" name="Google Shape;525;p56">
            <a:extLst>
              <a:ext uri="{FF2B5EF4-FFF2-40B4-BE49-F238E27FC236}">
                <a16:creationId xmlns:a16="http://schemas.microsoft.com/office/drawing/2014/main" id="{967510BA-47E8-4C48-9D5F-776E666ED199}"/>
              </a:ext>
            </a:extLst>
          </p:cNvPr>
          <p:cNvSpPr txBox="1">
            <a:spLocks/>
          </p:cNvSpPr>
          <p:nvPr/>
        </p:nvSpPr>
        <p:spPr>
          <a:xfrm>
            <a:off x="1358010" y="1778598"/>
            <a:ext cx="2610875" cy="98217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Condensed Light"/>
              <a:buChar char="●"/>
              <a:defRPr sz="18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●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 Light"/>
              <a:buChar char="○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Condensed Light"/>
              <a:buChar char="■"/>
              <a:defRPr sz="1400" b="0" i="0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396" indent="0">
              <a:buNone/>
            </a:pPr>
            <a:r>
              <a:rPr lang="vi-VN" sz="1600" b="1" dirty="0" err="1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Tốc</a:t>
            </a:r>
            <a:r>
              <a:rPr lang="vi-VN" sz="1600" b="1" dirty="0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b="1" dirty="0" err="1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vi-VN" sz="1600" b="1" dirty="0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b="1" dirty="0" err="1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vi-VN" sz="1600" b="1" dirty="0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thi trang </a:t>
            </a:r>
            <a:r>
              <a:rPr lang="vi-VN" sz="1600" b="1" dirty="0" err="1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</a:t>
            </a:r>
            <a:r>
              <a:rPr lang="vi-VN" sz="1600" b="1" dirty="0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b="1" dirty="0" err="1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còn</a:t>
            </a:r>
            <a:r>
              <a:rPr lang="vi-VN" sz="1600" b="1" dirty="0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b="1" dirty="0" err="1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phụ</a:t>
            </a:r>
            <a:r>
              <a:rPr lang="vi-VN" sz="1600" b="1" dirty="0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b="1" dirty="0" err="1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thuộc</a:t>
            </a:r>
            <a:r>
              <a:rPr lang="vi-VN" sz="1600" b="1" dirty="0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b="1" dirty="0" err="1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nhiều</a:t>
            </a:r>
            <a:r>
              <a:rPr lang="vi-VN" sz="1600" b="1" dirty="0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b="1" dirty="0" err="1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vi-VN" sz="1600" b="1" dirty="0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b="1" dirty="0" err="1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tốc</a:t>
            </a:r>
            <a:r>
              <a:rPr lang="vi-VN" sz="1600" b="1" dirty="0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b="1" dirty="0" err="1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vi-VN" sz="1600" b="1" dirty="0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1600" b="1" dirty="0" err="1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mạng</a:t>
            </a:r>
            <a:r>
              <a:rPr lang="en-US" sz="1600" b="1" dirty="0">
                <a:solidFill>
                  <a:srgbClr val="08080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vi-VN" sz="1600" b="1" dirty="0">
              <a:solidFill>
                <a:srgbClr val="08080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Google Shape;530;p56">
            <a:extLst>
              <a:ext uri="{FF2B5EF4-FFF2-40B4-BE49-F238E27FC236}">
                <a16:creationId xmlns:a16="http://schemas.microsoft.com/office/drawing/2014/main" id="{F7923A97-F127-4EB9-A70C-6A3A58D0C80E}"/>
              </a:ext>
            </a:extLst>
          </p:cNvPr>
          <p:cNvSpPr/>
          <p:nvPr/>
        </p:nvSpPr>
        <p:spPr>
          <a:xfrm rot="16200000">
            <a:off x="5159758" y="4011479"/>
            <a:ext cx="1166303" cy="1020024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solidFill>
              <a:schemeClr val="accent6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defRPr/>
            </a:pPr>
            <a:endParaRPr sz="2400" kern="0">
              <a:solidFill>
                <a:sysClr val="windowText" lastClr="000000"/>
              </a:solidFill>
            </a:endParaRPr>
          </a:p>
        </p:txBody>
      </p:sp>
      <p:grpSp>
        <p:nvGrpSpPr>
          <p:cNvPr id="39" name="Google Shape;6061;p70">
            <a:extLst>
              <a:ext uri="{FF2B5EF4-FFF2-40B4-BE49-F238E27FC236}">
                <a16:creationId xmlns:a16="http://schemas.microsoft.com/office/drawing/2014/main" id="{21EDB6A9-511F-483E-8633-53C3049E21A1}"/>
              </a:ext>
            </a:extLst>
          </p:cNvPr>
          <p:cNvGrpSpPr/>
          <p:nvPr/>
        </p:nvGrpSpPr>
        <p:grpSpPr>
          <a:xfrm>
            <a:off x="5419773" y="1841906"/>
            <a:ext cx="630816" cy="508788"/>
            <a:chOff x="-62890750" y="3747425"/>
            <a:chExt cx="330825" cy="317900"/>
          </a:xfrm>
          <a:solidFill>
            <a:schemeClr val="accent6"/>
          </a:solidFill>
        </p:grpSpPr>
        <p:sp>
          <p:nvSpPr>
            <p:cNvPr id="40" name="Google Shape;6062;p70">
              <a:extLst>
                <a:ext uri="{FF2B5EF4-FFF2-40B4-BE49-F238E27FC236}">
                  <a16:creationId xmlns:a16="http://schemas.microsoft.com/office/drawing/2014/main" id="{BC19B8AB-2639-42AE-9D68-8F91014F290C}"/>
                </a:ext>
              </a:extLst>
            </p:cNvPr>
            <p:cNvSpPr/>
            <p:nvPr/>
          </p:nvSpPr>
          <p:spPr>
            <a:xfrm>
              <a:off x="-62890750" y="3747425"/>
              <a:ext cx="313500" cy="195825"/>
            </a:xfrm>
            <a:custGeom>
              <a:avLst/>
              <a:gdLst/>
              <a:ahLst/>
              <a:cxnLst/>
              <a:rect l="l" t="t" r="r" b="b"/>
              <a:pathLst>
                <a:path w="12540" h="7833" extrusionOk="0">
                  <a:moveTo>
                    <a:pt x="6591" y="0"/>
                  </a:moveTo>
                  <a:cubicBezTo>
                    <a:pt x="4966" y="0"/>
                    <a:pt x="3342" y="616"/>
                    <a:pt x="2112" y="1846"/>
                  </a:cubicBezTo>
                  <a:cubicBezTo>
                    <a:pt x="663" y="3296"/>
                    <a:pt x="1" y="5438"/>
                    <a:pt x="379" y="7454"/>
                  </a:cubicBezTo>
                  <a:cubicBezTo>
                    <a:pt x="442" y="7675"/>
                    <a:pt x="568" y="7832"/>
                    <a:pt x="789" y="7832"/>
                  </a:cubicBezTo>
                  <a:lnTo>
                    <a:pt x="852" y="7832"/>
                  </a:lnTo>
                  <a:cubicBezTo>
                    <a:pt x="1104" y="7801"/>
                    <a:pt x="1198" y="7549"/>
                    <a:pt x="1167" y="7360"/>
                  </a:cubicBezTo>
                  <a:cubicBezTo>
                    <a:pt x="852" y="5596"/>
                    <a:pt x="1419" y="3737"/>
                    <a:pt x="2710" y="2477"/>
                  </a:cubicBezTo>
                  <a:cubicBezTo>
                    <a:pt x="3719" y="1437"/>
                    <a:pt x="5136" y="870"/>
                    <a:pt x="6617" y="870"/>
                  </a:cubicBezTo>
                  <a:cubicBezTo>
                    <a:pt x="7940" y="870"/>
                    <a:pt x="9200" y="1342"/>
                    <a:pt x="10177" y="2193"/>
                  </a:cubicBezTo>
                  <a:lnTo>
                    <a:pt x="9610" y="2792"/>
                  </a:lnTo>
                  <a:cubicBezTo>
                    <a:pt x="9484" y="2918"/>
                    <a:pt x="9452" y="3075"/>
                    <a:pt x="9484" y="3170"/>
                  </a:cubicBezTo>
                  <a:cubicBezTo>
                    <a:pt x="9515" y="3327"/>
                    <a:pt x="9641" y="3422"/>
                    <a:pt x="9799" y="3453"/>
                  </a:cubicBezTo>
                  <a:lnTo>
                    <a:pt x="12036" y="3926"/>
                  </a:lnTo>
                  <a:lnTo>
                    <a:pt x="12130" y="3926"/>
                  </a:lnTo>
                  <a:cubicBezTo>
                    <a:pt x="12225" y="3926"/>
                    <a:pt x="12319" y="3894"/>
                    <a:pt x="12382" y="3800"/>
                  </a:cubicBezTo>
                  <a:cubicBezTo>
                    <a:pt x="12508" y="3674"/>
                    <a:pt x="12540" y="3579"/>
                    <a:pt x="12508" y="3422"/>
                  </a:cubicBezTo>
                  <a:lnTo>
                    <a:pt x="12036" y="1153"/>
                  </a:lnTo>
                  <a:cubicBezTo>
                    <a:pt x="12004" y="1027"/>
                    <a:pt x="11878" y="901"/>
                    <a:pt x="11752" y="838"/>
                  </a:cubicBezTo>
                  <a:cubicBezTo>
                    <a:pt x="11715" y="831"/>
                    <a:pt x="11678" y="827"/>
                    <a:pt x="11642" y="827"/>
                  </a:cubicBezTo>
                  <a:cubicBezTo>
                    <a:pt x="11526" y="827"/>
                    <a:pt x="11422" y="868"/>
                    <a:pt x="11374" y="964"/>
                  </a:cubicBezTo>
                  <a:lnTo>
                    <a:pt x="10776" y="1563"/>
                  </a:lnTo>
                  <a:cubicBezTo>
                    <a:pt x="9583" y="521"/>
                    <a:pt x="8087" y="0"/>
                    <a:pt x="65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063;p70">
              <a:extLst>
                <a:ext uri="{FF2B5EF4-FFF2-40B4-BE49-F238E27FC236}">
                  <a16:creationId xmlns:a16="http://schemas.microsoft.com/office/drawing/2014/main" id="{C8406340-F7BA-4279-A4C7-9453AEFB21D5}"/>
                </a:ext>
              </a:extLst>
            </p:cNvPr>
            <p:cNvSpPr/>
            <p:nvPr/>
          </p:nvSpPr>
          <p:spPr>
            <a:xfrm>
              <a:off x="-62874975" y="3869075"/>
              <a:ext cx="315050" cy="196250"/>
            </a:xfrm>
            <a:custGeom>
              <a:avLst/>
              <a:gdLst/>
              <a:ahLst/>
              <a:cxnLst/>
              <a:rect l="l" t="t" r="r" b="b"/>
              <a:pathLst>
                <a:path w="12602" h="7850" extrusionOk="0">
                  <a:moveTo>
                    <a:pt x="11779" y="0"/>
                  </a:moveTo>
                  <a:cubicBezTo>
                    <a:pt x="11759" y="0"/>
                    <a:pt x="11739" y="2"/>
                    <a:pt x="11720" y="5"/>
                  </a:cubicBezTo>
                  <a:cubicBezTo>
                    <a:pt x="11499" y="36"/>
                    <a:pt x="11373" y="288"/>
                    <a:pt x="11405" y="477"/>
                  </a:cubicBezTo>
                  <a:cubicBezTo>
                    <a:pt x="11720" y="2242"/>
                    <a:pt x="11184" y="4101"/>
                    <a:pt x="9861" y="5361"/>
                  </a:cubicBezTo>
                  <a:cubicBezTo>
                    <a:pt x="8853" y="6400"/>
                    <a:pt x="7435" y="6967"/>
                    <a:pt x="5986" y="6967"/>
                  </a:cubicBezTo>
                  <a:cubicBezTo>
                    <a:pt x="4631" y="6967"/>
                    <a:pt x="3371" y="6495"/>
                    <a:pt x="2394" y="5644"/>
                  </a:cubicBezTo>
                  <a:lnTo>
                    <a:pt x="2993" y="5046"/>
                  </a:lnTo>
                  <a:cubicBezTo>
                    <a:pt x="3088" y="4920"/>
                    <a:pt x="3151" y="4762"/>
                    <a:pt x="3088" y="4668"/>
                  </a:cubicBezTo>
                  <a:cubicBezTo>
                    <a:pt x="3056" y="4510"/>
                    <a:pt x="2962" y="4416"/>
                    <a:pt x="2772" y="4384"/>
                  </a:cubicBezTo>
                  <a:lnTo>
                    <a:pt x="536" y="3912"/>
                  </a:lnTo>
                  <a:cubicBezTo>
                    <a:pt x="498" y="3904"/>
                    <a:pt x="465" y="3900"/>
                    <a:pt x="433" y="3900"/>
                  </a:cubicBezTo>
                  <a:cubicBezTo>
                    <a:pt x="332" y="3900"/>
                    <a:pt x="254" y="3941"/>
                    <a:pt x="158" y="4038"/>
                  </a:cubicBezTo>
                  <a:cubicBezTo>
                    <a:pt x="32" y="4132"/>
                    <a:pt x="0" y="4258"/>
                    <a:pt x="32" y="4416"/>
                  </a:cubicBezTo>
                  <a:lnTo>
                    <a:pt x="504" y="6652"/>
                  </a:lnTo>
                  <a:cubicBezTo>
                    <a:pt x="536" y="6810"/>
                    <a:pt x="662" y="6936"/>
                    <a:pt x="788" y="6967"/>
                  </a:cubicBezTo>
                  <a:lnTo>
                    <a:pt x="882" y="6967"/>
                  </a:lnTo>
                  <a:cubicBezTo>
                    <a:pt x="1008" y="6967"/>
                    <a:pt x="1103" y="6936"/>
                    <a:pt x="1166" y="6873"/>
                  </a:cubicBezTo>
                  <a:lnTo>
                    <a:pt x="1764" y="6274"/>
                  </a:lnTo>
                  <a:cubicBezTo>
                    <a:pt x="2930" y="7346"/>
                    <a:pt x="4442" y="7850"/>
                    <a:pt x="5923" y="7850"/>
                  </a:cubicBezTo>
                  <a:cubicBezTo>
                    <a:pt x="7561" y="7850"/>
                    <a:pt x="9168" y="7220"/>
                    <a:pt x="10428" y="5991"/>
                  </a:cubicBezTo>
                  <a:cubicBezTo>
                    <a:pt x="11909" y="4510"/>
                    <a:pt x="12602" y="2368"/>
                    <a:pt x="12192" y="320"/>
                  </a:cubicBezTo>
                  <a:cubicBezTo>
                    <a:pt x="12164" y="122"/>
                    <a:pt x="11958" y="0"/>
                    <a:pt x="117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064;p70">
              <a:extLst>
                <a:ext uri="{FF2B5EF4-FFF2-40B4-BE49-F238E27FC236}">
                  <a16:creationId xmlns:a16="http://schemas.microsoft.com/office/drawing/2014/main" id="{D411D58B-35C3-4329-9F85-1E2D9D9FA72C}"/>
                </a:ext>
              </a:extLst>
            </p:cNvPr>
            <p:cNvSpPr/>
            <p:nvPr/>
          </p:nvSpPr>
          <p:spPr>
            <a:xfrm>
              <a:off x="-62751325" y="3834525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630" y="1"/>
                  </a:moveTo>
                  <a:cubicBezTo>
                    <a:pt x="410" y="221"/>
                    <a:pt x="158" y="599"/>
                    <a:pt x="0" y="1072"/>
                  </a:cubicBezTo>
                  <a:lnTo>
                    <a:pt x="630" y="1072"/>
                  </a:lnTo>
                  <a:lnTo>
                    <a:pt x="63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065;p70">
              <a:extLst>
                <a:ext uri="{FF2B5EF4-FFF2-40B4-BE49-F238E27FC236}">
                  <a16:creationId xmlns:a16="http://schemas.microsoft.com/office/drawing/2014/main" id="{F70FF2DF-1CC8-4B71-8B97-54D79D25C8F5}"/>
                </a:ext>
              </a:extLst>
            </p:cNvPr>
            <p:cNvSpPr/>
            <p:nvPr/>
          </p:nvSpPr>
          <p:spPr>
            <a:xfrm>
              <a:off x="-62715100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1" y="1"/>
                  </a:moveTo>
                  <a:lnTo>
                    <a:pt x="1" y="1041"/>
                  </a:lnTo>
                  <a:cubicBezTo>
                    <a:pt x="253" y="852"/>
                    <a:pt x="473" y="473"/>
                    <a:pt x="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066;p70">
              <a:extLst>
                <a:ext uri="{FF2B5EF4-FFF2-40B4-BE49-F238E27FC236}">
                  <a16:creationId xmlns:a16="http://schemas.microsoft.com/office/drawing/2014/main" id="{CE6E1774-032D-4BAA-98A9-4EFAD9A08FE3}"/>
                </a:ext>
              </a:extLst>
            </p:cNvPr>
            <p:cNvSpPr/>
            <p:nvPr/>
          </p:nvSpPr>
          <p:spPr>
            <a:xfrm>
              <a:off x="-62751325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158" y="473"/>
                    <a:pt x="410" y="852"/>
                    <a:pt x="630" y="1041"/>
                  </a:cubicBezTo>
                  <a:lnTo>
                    <a:pt x="63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067;p70">
              <a:extLst>
                <a:ext uri="{FF2B5EF4-FFF2-40B4-BE49-F238E27FC236}">
                  <a16:creationId xmlns:a16="http://schemas.microsoft.com/office/drawing/2014/main" id="{39A4EA90-1573-4F6C-B6AD-439F4D2F71AC}"/>
                </a:ext>
              </a:extLst>
            </p:cNvPr>
            <p:cNvSpPr/>
            <p:nvPr/>
          </p:nvSpPr>
          <p:spPr>
            <a:xfrm>
              <a:off x="-62822225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127" y="0"/>
                  </a:moveTo>
                  <a:cubicBezTo>
                    <a:pt x="32" y="316"/>
                    <a:pt x="1" y="631"/>
                    <a:pt x="1" y="977"/>
                  </a:cubicBezTo>
                  <a:cubicBezTo>
                    <a:pt x="1" y="1324"/>
                    <a:pt x="32" y="1670"/>
                    <a:pt x="127" y="1922"/>
                  </a:cubicBezTo>
                  <a:lnTo>
                    <a:pt x="1765" y="1922"/>
                  </a:lnTo>
                  <a:cubicBezTo>
                    <a:pt x="1734" y="1607"/>
                    <a:pt x="1702" y="1292"/>
                    <a:pt x="1702" y="977"/>
                  </a:cubicBezTo>
                  <a:cubicBezTo>
                    <a:pt x="1702" y="662"/>
                    <a:pt x="1734" y="316"/>
                    <a:pt x="17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068;p70">
              <a:extLst>
                <a:ext uri="{FF2B5EF4-FFF2-40B4-BE49-F238E27FC236}">
                  <a16:creationId xmlns:a16="http://schemas.microsoft.com/office/drawing/2014/main" id="{DBF9262A-0BBF-4008-BCD3-0F59707641D6}"/>
                </a:ext>
              </a:extLst>
            </p:cNvPr>
            <p:cNvSpPr/>
            <p:nvPr/>
          </p:nvSpPr>
          <p:spPr>
            <a:xfrm>
              <a:off x="-62715100" y="3833750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1" y="0"/>
                  </a:moveTo>
                  <a:lnTo>
                    <a:pt x="1" y="1071"/>
                  </a:lnTo>
                  <a:lnTo>
                    <a:pt x="631" y="1071"/>
                  </a:lnTo>
                  <a:cubicBezTo>
                    <a:pt x="505" y="599"/>
                    <a:pt x="253" y="189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069;p70">
              <a:extLst>
                <a:ext uri="{FF2B5EF4-FFF2-40B4-BE49-F238E27FC236}">
                  <a16:creationId xmlns:a16="http://schemas.microsoft.com/office/drawing/2014/main" id="{36CFDFA4-395F-4C50-A0F0-1C9B233616A1}"/>
                </a:ext>
              </a:extLst>
            </p:cNvPr>
            <p:cNvSpPr/>
            <p:nvPr/>
          </p:nvSpPr>
          <p:spPr>
            <a:xfrm>
              <a:off x="-62758425" y="3881000"/>
              <a:ext cx="22875" cy="48075"/>
            </a:xfrm>
            <a:custGeom>
              <a:avLst/>
              <a:gdLst/>
              <a:ahLst/>
              <a:cxnLst/>
              <a:rect l="l" t="t" r="r" b="b"/>
              <a:pathLst>
                <a:path w="915" h="1923" extrusionOk="0">
                  <a:moveTo>
                    <a:pt x="95" y="0"/>
                  </a:moveTo>
                  <a:cubicBezTo>
                    <a:pt x="64" y="316"/>
                    <a:pt x="1" y="631"/>
                    <a:pt x="1" y="977"/>
                  </a:cubicBezTo>
                  <a:cubicBezTo>
                    <a:pt x="1" y="1324"/>
                    <a:pt x="64" y="1670"/>
                    <a:pt x="95" y="1922"/>
                  </a:cubicBezTo>
                  <a:lnTo>
                    <a:pt x="914" y="1922"/>
                  </a:lnTo>
                  <a:lnTo>
                    <a:pt x="9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070;p70">
              <a:extLst>
                <a:ext uri="{FF2B5EF4-FFF2-40B4-BE49-F238E27FC236}">
                  <a16:creationId xmlns:a16="http://schemas.microsoft.com/office/drawing/2014/main" id="{88939D57-5FA8-4247-8463-91C9E1D0569A}"/>
                </a:ext>
              </a:extLst>
            </p:cNvPr>
            <p:cNvSpPr/>
            <p:nvPr/>
          </p:nvSpPr>
          <p:spPr>
            <a:xfrm>
              <a:off x="-62715100" y="3809325"/>
              <a:ext cx="74850" cy="51225"/>
            </a:xfrm>
            <a:custGeom>
              <a:avLst/>
              <a:gdLst/>
              <a:ahLst/>
              <a:cxnLst/>
              <a:rect l="l" t="t" r="r" b="b"/>
              <a:pathLst>
                <a:path w="2994" h="2049" extrusionOk="0">
                  <a:moveTo>
                    <a:pt x="1" y="1"/>
                  </a:moveTo>
                  <a:lnTo>
                    <a:pt x="1" y="32"/>
                  </a:lnTo>
                  <a:cubicBezTo>
                    <a:pt x="631" y="253"/>
                    <a:pt x="1198" y="1009"/>
                    <a:pt x="1481" y="2048"/>
                  </a:cubicBezTo>
                  <a:lnTo>
                    <a:pt x="2994" y="2048"/>
                  </a:lnTo>
                  <a:cubicBezTo>
                    <a:pt x="2426" y="946"/>
                    <a:pt x="1324" y="158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071;p70">
              <a:extLst>
                <a:ext uri="{FF2B5EF4-FFF2-40B4-BE49-F238E27FC236}">
                  <a16:creationId xmlns:a16="http://schemas.microsoft.com/office/drawing/2014/main" id="{828943B0-A1C7-455B-9C58-0B1109F16768}"/>
                </a:ext>
              </a:extLst>
            </p:cNvPr>
            <p:cNvSpPr/>
            <p:nvPr/>
          </p:nvSpPr>
          <p:spPr>
            <a:xfrm>
              <a:off x="-62715875" y="3950300"/>
              <a:ext cx="75625" cy="51225"/>
            </a:xfrm>
            <a:custGeom>
              <a:avLst/>
              <a:gdLst/>
              <a:ahLst/>
              <a:cxnLst/>
              <a:rect l="l" t="t" r="r" b="b"/>
              <a:pathLst>
                <a:path w="3025" h="2049" extrusionOk="0">
                  <a:moveTo>
                    <a:pt x="1512" y="1"/>
                  </a:moveTo>
                  <a:cubicBezTo>
                    <a:pt x="1229" y="1009"/>
                    <a:pt x="662" y="1765"/>
                    <a:pt x="0" y="1986"/>
                  </a:cubicBezTo>
                  <a:lnTo>
                    <a:pt x="0" y="2049"/>
                  </a:lnTo>
                  <a:lnTo>
                    <a:pt x="32" y="2049"/>
                  </a:lnTo>
                  <a:cubicBezTo>
                    <a:pt x="1355" y="1891"/>
                    <a:pt x="2457" y="1104"/>
                    <a:pt x="30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72;p70">
              <a:extLst>
                <a:ext uri="{FF2B5EF4-FFF2-40B4-BE49-F238E27FC236}">
                  <a16:creationId xmlns:a16="http://schemas.microsoft.com/office/drawing/2014/main" id="{F94F0460-1528-4357-B167-101B5530AD8A}"/>
                </a:ext>
              </a:extLst>
            </p:cNvPr>
            <p:cNvSpPr/>
            <p:nvPr/>
          </p:nvSpPr>
          <p:spPr>
            <a:xfrm>
              <a:off x="-62811200" y="3949525"/>
              <a:ext cx="75650" cy="52000"/>
            </a:xfrm>
            <a:custGeom>
              <a:avLst/>
              <a:gdLst/>
              <a:ahLst/>
              <a:cxnLst/>
              <a:rect l="l" t="t" r="r" b="b"/>
              <a:pathLst>
                <a:path w="3026" h="2080" extrusionOk="0">
                  <a:moveTo>
                    <a:pt x="1" y="0"/>
                  </a:moveTo>
                  <a:cubicBezTo>
                    <a:pt x="600" y="1166"/>
                    <a:pt x="1702" y="1954"/>
                    <a:pt x="3025" y="2080"/>
                  </a:cubicBezTo>
                  <a:lnTo>
                    <a:pt x="3025" y="2017"/>
                  </a:lnTo>
                  <a:cubicBezTo>
                    <a:pt x="2364" y="1796"/>
                    <a:pt x="1860" y="1040"/>
                    <a:pt x="154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073;p70">
              <a:extLst>
                <a:ext uri="{FF2B5EF4-FFF2-40B4-BE49-F238E27FC236}">
                  <a16:creationId xmlns:a16="http://schemas.microsoft.com/office/drawing/2014/main" id="{86374B45-48FD-4935-9340-70CB10D7D848}"/>
                </a:ext>
              </a:extLst>
            </p:cNvPr>
            <p:cNvSpPr/>
            <p:nvPr/>
          </p:nvSpPr>
          <p:spPr>
            <a:xfrm>
              <a:off x="-62673350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0" y="0"/>
                  </a:moveTo>
                  <a:cubicBezTo>
                    <a:pt x="32" y="316"/>
                    <a:pt x="63" y="631"/>
                    <a:pt x="63" y="977"/>
                  </a:cubicBezTo>
                  <a:cubicBezTo>
                    <a:pt x="63" y="1324"/>
                    <a:pt x="32" y="1670"/>
                    <a:pt x="0" y="1922"/>
                  </a:cubicBezTo>
                  <a:lnTo>
                    <a:pt x="1639" y="1922"/>
                  </a:lnTo>
                  <a:cubicBezTo>
                    <a:pt x="1733" y="1670"/>
                    <a:pt x="1765" y="1292"/>
                    <a:pt x="1765" y="977"/>
                  </a:cubicBezTo>
                  <a:cubicBezTo>
                    <a:pt x="1765" y="662"/>
                    <a:pt x="1733" y="316"/>
                    <a:pt x="16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074;p70">
              <a:extLst>
                <a:ext uri="{FF2B5EF4-FFF2-40B4-BE49-F238E27FC236}">
                  <a16:creationId xmlns:a16="http://schemas.microsoft.com/office/drawing/2014/main" id="{B1F9B7DB-4E2C-4F8F-B2F8-535BF6957A4C}"/>
                </a:ext>
              </a:extLst>
            </p:cNvPr>
            <p:cNvSpPr/>
            <p:nvPr/>
          </p:nvSpPr>
          <p:spPr>
            <a:xfrm>
              <a:off x="-62810400" y="3810125"/>
              <a:ext cx="75625" cy="51200"/>
            </a:xfrm>
            <a:custGeom>
              <a:avLst/>
              <a:gdLst/>
              <a:ahLst/>
              <a:cxnLst/>
              <a:rect l="l" t="t" r="r" b="b"/>
              <a:pathLst>
                <a:path w="3025" h="2048" extrusionOk="0">
                  <a:moveTo>
                    <a:pt x="2993" y="0"/>
                  </a:moveTo>
                  <a:cubicBezTo>
                    <a:pt x="1702" y="158"/>
                    <a:pt x="599" y="945"/>
                    <a:pt x="0" y="2048"/>
                  </a:cubicBezTo>
                  <a:lnTo>
                    <a:pt x="1544" y="2048"/>
                  </a:lnTo>
                  <a:cubicBezTo>
                    <a:pt x="1828" y="1008"/>
                    <a:pt x="2363" y="284"/>
                    <a:pt x="3025" y="32"/>
                  </a:cubicBezTo>
                  <a:lnTo>
                    <a:pt x="30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075;p70">
              <a:extLst>
                <a:ext uri="{FF2B5EF4-FFF2-40B4-BE49-F238E27FC236}">
                  <a16:creationId xmlns:a16="http://schemas.microsoft.com/office/drawing/2014/main" id="{D81EA245-2FB6-4DC6-9F39-8B26F3DDC617}"/>
                </a:ext>
              </a:extLst>
            </p:cNvPr>
            <p:cNvSpPr/>
            <p:nvPr/>
          </p:nvSpPr>
          <p:spPr>
            <a:xfrm>
              <a:off x="-62715100" y="3881000"/>
              <a:ext cx="22850" cy="48075"/>
            </a:xfrm>
            <a:custGeom>
              <a:avLst/>
              <a:gdLst/>
              <a:ahLst/>
              <a:cxnLst/>
              <a:rect l="l" t="t" r="r" b="b"/>
              <a:pathLst>
                <a:path w="914" h="1923" extrusionOk="0">
                  <a:moveTo>
                    <a:pt x="1" y="0"/>
                  </a:moveTo>
                  <a:lnTo>
                    <a:pt x="1" y="1922"/>
                  </a:lnTo>
                  <a:lnTo>
                    <a:pt x="851" y="1922"/>
                  </a:lnTo>
                  <a:cubicBezTo>
                    <a:pt x="883" y="1607"/>
                    <a:pt x="914" y="1292"/>
                    <a:pt x="914" y="977"/>
                  </a:cubicBezTo>
                  <a:cubicBezTo>
                    <a:pt x="914" y="662"/>
                    <a:pt x="883" y="316"/>
                    <a:pt x="8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6465;p70">
            <a:extLst>
              <a:ext uri="{FF2B5EF4-FFF2-40B4-BE49-F238E27FC236}">
                <a16:creationId xmlns:a16="http://schemas.microsoft.com/office/drawing/2014/main" id="{2DB27F1F-FF69-4E58-BFAF-5EDFC38E268B}"/>
              </a:ext>
            </a:extLst>
          </p:cNvPr>
          <p:cNvGrpSpPr/>
          <p:nvPr/>
        </p:nvGrpSpPr>
        <p:grpSpPr>
          <a:xfrm>
            <a:off x="4741869" y="3025471"/>
            <a:ext cx="549453" cy="513290"/>
            <a:chOff x="2037825" y="3981825"/>
            <a:chExt cx="296175" cy="295375"/>
          </a:xfrm>
          <a:solidFill>
            <a:schemeClr val="accent6"/>
          </a:solidFill>
        </p:grpSpPr>
        <p:sp>
          <p:nvSpPr>
            <p:cNvPr id="66" name="Google Shape;6466;p70">
              <a:extLst>
                <a:ext uri="{FF2B5EF4-FFF2-40B4-BE49-F238E27FC236}">
                  <a16:creationId xmlns:a16="http://schemas.microsoft.com/office/drawing/2014/main" id="{7B773C6C-B279-4B66-84F4-F8B53111EA20}"/>
                </a:ext>
              </a:extLst>
            </p:cNvPr>
            <p:cNvSpPr/>
            <p:nvPr/>
          </p:nvSpPr>
          <p:spPr>
            <a:xfrm>
              <a:off x="2072500" y="4085775"/>
              <a:ext cx="88225" cy="86675"/>
            </a:xfrm>
            <a:custGeom>
              <a:avLst/>
              <a:gdLst/>
              <a:ahLst/>
              <a:cxnLst/>
              <a:rect l="l" t="t" r="r" b="b"/>
              <a:pathLst>
                <a:path w="3529" h="3467" extrusionOk="0">
                  <a:moveTo>
                    <a:pt x="1764" y="1"/>
                  </a:moveTo>
                  <a:cubicBezTo>
                    <a:pt x="819" y="1"/>
                    <a:pt x="0" y="788"/>
                    <a:pt x="0" y="1734"/>
                  </a:cubicBezTo>
                  <a:cubicBezTo>
                    <a:pt x="0" y="2679"/>
                    <a:pt x="819" y="3466"/>
                    <a:pt x="1764" y="3466"/>
                  </a:cubicBezTo>
                  <a:cubicBezTo>
                    <a:pt x="2709" y="3466"/>
                    <a:pt x="3529" y="2679"/>
                    <a:pt x="3529" y="1734"/>
                  </a:cubicBezTo>
                  <a:cubicBezTo>
                    <a:pt x="3529" y="788"/>
                    <a:pt x="2741" y="1"/>
                    <a:pt x="17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467;p70">
              <a:extLst>
                <a:ext uri="{FF2B5EF4-FFF2-40B4-BE49-F238E27FC236}">
                  <a16:creationId xmlns:a16="http://schemas.microsoft.com/office/drawing/2014/main" id="{BB981BC3-B976-4205-B0E9-18EA7866F39D}"/>
                </a:ext>
              </a:extLst>
            </p:cNvPr>
            <p:cNvSpPr/>
            <p:nvPr/>
          </p:nvSpPr>
          <p:spPr>
            <a:xfrm>
              <a:off x="2176450" y="398182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1733"/>
                  </a:moveTo>
                  <a:cubicBezTo>
                    <a:pt x="3372" y="1733"/>
                    <a:pt x="3529" y="1890"/>
                    <a:pt x="3529" y="2079"/>
                  </a:cubicBezTo>
                  <a:cubicBezTo>
                    <a:pt x="3529" y="2268"/>
                    <a:pt x="3372" y="2426"/>
                    <a:pt x="3151" y="2426"/>
                  </a:cubicBezTo>
                  <a:cubicBezTo>
                    <a:pt x="2962" y="2426"/>
                    <a:pt x="2805" y="2268"/>
                    <a:pt x="2805" y="2079"/>
                  </a:cubicBezTo>
                  <a:cubicBezTo>
                    <a:pt x="2805" y="1890"/>
                    <a:pt x="2962" y="1733"/>
                    <a:pt x="3151" y="1733"/>
                  </a:cubicBezTo>
                  <a:close/>
                  <a:moveTo>
                    <a:pt x="3151" y="2773"/>
                  </a:moveTo>
                  <a:cubicBezTo>
                    <a:pt x="3372" y="2773"/>
                    <a:pt x="3529" y="2930"/>
                    <a:pt x="3529" y="3151"/>
                  </a:cubicBezTo>
                  <a:lnTo>
                    <a:pt x="3529" y="4505"/>
                  </a:lnTo>
                  <a:cubicBezTo>
                    <a:pt x="3529" y="4726"/>
                    <a:pt x="3372" y="4883"/>
                    <a:pt x="3151" y="4883"/>
                  </a:cubicBezTo>
                  <a:cubicBezTo>
                    <a:pt x="2962" y="4883"/>
                    <a:pt x="2805" y="4726"/>
                    <a:pt x="2805" y="4505"/>
                  </a:cubicBezTo>
                  <a:lnTo>
                    <a:pt x="2805" y="3151"/>
                  </a:lnTo>
                  <a:cubicBezTo>
                    <a:pt x="2805" y="2930"/>
                    <a:pt x="2962" y="2773"/>
                    <a:pt x="3151" y="2773"/>
                  </a:cubicBezTo>
                  <a:close/>
                  <a:moveTo>
                    <a:pt x="3151" y="0"/>
                  </a:moveTo>
                  <a:cubicBezTo>
                    <a:pt x="1418" y="0"/>
                    <a:pt x="64" y="1418"/>
                    <a:pt x="64" y="3088"/>
                  </a:cubicBezTo>
                  <a:cubicBezTo>
                    <a:pt x="64" y="3655"/>
                    <a:pt x="158" y="4159"/>
                    <a:pt x="442" y="4631"/>
                  </a:cubicBezTo>
                  <a:lnTo>
                    <a:pt x="64" y="5765"/>
                  </a:lnTo>
                  <a:cubicBezTo>
                    <a:pt x="1" y="5892"/>
                    <a:pt x="64" y="6018"/>
                    <a:pt x="127" y="6112"/>
                  </a:cubicBezTo>
                  <a:cubicBezTo>
                    <a:pt x="190" y="6207"/>
                    <a:pt x="379" y="6238"/>
                    <a:pt x="473" y="6238"/>
                  </a:cubicBezTo>
                  <a:lnTo>
                    <a:pt x="1796" y="5923"/>
                  </a:lnTo>
                  <a:cubicBezTo>
                    <a:pt x="2206" y="6175"/>
                    <a:pt x="2679" y="6238"/>
                    <a:pt x="3214" y="6238"/>
                  </a:cubicBezTo>
                  <a:cubicBezTo>
                    <a:pt x="4947" y="6238"/>
                    <a:pt x="6302" y="4820"/>
                    <a:pt x="6302" y="3119"/>
                  </a:cubicBezTo>
                  <a:cubicBezTo>
                    <a:pt x="6270" y="1418"/>
                    <a:pt x="4884" y="0"/>
                    <a:pt x="31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468;p70">
              <a:extLst>
                <a:ext uri="{FF2B5EF4-FFF2-40B4-BE49-F238E27FC236}">
                  <a16:creationId xmlns:a16="http://schemas.microsoft.com/office/drawing/2014/main" id="{935EBA0A-7F63-46DF-9C16-46848F641222}"/>
                </a:ext>
              </a:extLst>
            </p:cNvPr>
            <p:cNvSpPr/>
            <p:nvPr/>
          </p:nvSpPr>
          <p:spPr>
            <a:xfrm>
              <a:off x="2037825" y="4168475"/>
              <a:ext cx="157550" cy="108725"/>
            </a:xfrm>
            <a:custGeom>
              <a:avLst/>
              <a:gdLst/>
              <a:ahLst/>
              <a:cxnLst/>
              <a:rect l="l" t="t" r="r" b="b"/>
              <a:pathLst>
                <a:path w="6302" h="4349" extrusionOk="0">
                  <a:moveTo>
                    <a:pt x="1356" y="1"/>
                  </a:moveTo>
                  <a:cubicBezTo>
                    <a:pt x="568" y="568"/>
                    <a:pt x="1" y="1513"/>
                    <a:pt x="1" y="2553"/>
                  </a:cubicBezTo>
                  <a:lnTo>
                    <a:pt x="1" y="3970"/>
                  </a:lnTo>
                  <a:cubicBezTo>
                    <a:pt x="1" y="4222"/>
                    <a:pt x="158" y="4348"/>
                    <a:pt x="347" y="4348"/>
                  </a:cubicBezTo>
                  <a:lnTo>
                    <a:pt x="5955" y="4348"/>
                  </a:lnTo>
                  <a:cubicBezTo>
                    <a:pt x="6144" y="4348"/>
                    <a:pt x="6302" y="4191"/>
                    <a:pt x="6302" y="3970"/>
                  </a:cubicBezTo>
                  <a:lnTo>
                    <a:pt x="6302" y="2553"/>
                  </a:lnTo>
                  <a:cubicBezTo>
                    <a:pt x="6302" y="1513"/>
                    <a:pt x="5798" y="599"/>
                    <a:pt x="4947" y="1"/>
                  </a:cubicBezTo>
                  <a:cubicBezTo>
                    <a:pt x="4538" y="505"/>
                    <a:pt x="3844" y="820"/>
                    <a:pt x="3151" y="820"/>
                  </a:cubicBezTo>
                  <a:cubicBezTo>
                    <a:pt x="2427" y="820"/>
                    <a:pt x="1765" y="505"/>
                    <a:pt x="13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6076;p70">
            <a:extLst>
              <a:ext uri="{FF2B5EF4-FFF2-40B4-BE49-F238E27FC236}">
                <a16:creationId xmlns:a16="http://schemas.microsoft.com/office/drawing/2014/main" id="{39D0B5DB-F34C-4EED-9043-C18342BDB1A4}"/>
              </a:ext>
            </a:extLst>
          </p:cNvPr>
          <p:cNvGrpSpPr/>
          <p:nvPr/>
        </p:nvGrpSpPr>
        <p:grpSpPr>
          <a:xfrm>
            <a:off x="5450942" y="4241778"/>
            <a:ext cx="599647" cy="550118"/>
            <a:chOff x="-62884425" y="4111775"/>
            <a:chExt cx="317425" cy="316650"/>
          </a:xfrm>
          <a:solidFill>
            <a:schemeClr val="accent6"/>
          </a:solidFill>
        </p:grpSpPr>
        <p:sp>
          <p:nvSpPr>
            <p:cNvPr id="88" name="Google Shape;6077;p70">
              <a:extLst>
                <a:ext uri="{FF2B5EF4-FFF2-40B4-BE49-F238E27FC236}">
                  <a16:creationId xmlns:a16="http://schemas.microsoft.com/office/drawing/2014/main" id="{688990C7-4AF9-420A-87C1-1BB0967B7393}"/>
                </a:ext>
              </a:extLst>
            </p:cNvPr>
            <p:cNvSpPr/>
            <p:nvPr/>
          </p:nvSpPr>
          <p:spPr>
            <a:xfrm>
              <a:off x="-62884425" y="4325225"/>
              <a:ext cx="317425" cy="103200"/>
            </a:xfrm>
            <a:custGeom>
              <a:avLst/>
              <a:gdLst/>
              <a:ahLst/>
              <a:cxnLst/>
              <a:rect l="l" t="t" r="r" b="b"/>
              <a:pathLst>
                <a:path w="12697" h="4128" extrusionOk="0">
                  <a:moveTo>
                    <a:pt x="0" y="0"/>
                  </a:moveTo>
                  <a:lnTo>
                    <a:pt x="0" y="378"/>
                  </a:lnTo>
                  <a:cubicBezTo>
                    <a:pt x="0" y="1071"/>
                    <a:pt x="567" y="1638"/>
                    <a:pt x="1260" y="1638"/>
                  </a:cubicBezTo>
                  <a:lnTo>
                    <a:pt x="4001" y="1638"/>
                  </a:lnTo>
                  <a:lnTo>
                    <a:pt x="3434" y="3308"/>
                  </a:lnTo>
                  <a:lnTo>
                    <a:pt x="2930" y="3308"/>
                  </a:lnTo>
                  <a:cubicBezTo>
                    <a:pt x="2678" y="3308"/>
                    <a:pt x="2520" y="3497"/>
                    <a:pt x="2520" y="3749"/>
                  </a:cubicBezTo>
                  <a:cubicBezTo>
                    <a:pt x="2520" y="3970"/>
                    <a:pt x="2741" y="4127"/>
                    <a:pt x="2930" y="4127"/>
                  </a:cubicBezTo>
                  <a:lnTo>
                    <a:pt x="9830" y="4127"/>
                  </a:lnTo>
                  <a:cubicBezTo>
                    <a:pt x="10050" y="4127"/>
                    <a:pt x="10239" y="3938"/>
                    <a:pt x="10239" y="3749"/>
                  </a:cubicBezTo>
                  <a:cubicBezTo>
                    <a:pt x="10239" y="3497"/>
                    <a:pt x="10050" y="3308"/>
                    <a:pt x="9830" y="3308"/>
                  </a:cubicBezTo>
                  <a:lnTo>
                    <a:pt x="9294" y="3308"/>
                  </a:lnTo>
                  <a:lnTo>
                    <a:pt x="8758" y="1638"/>
                  </a:lnTo>
                  <a:lnTo>
                    <a:pt x="11468" y="1638"/>
                  </a:lnTo>
                  <a:cubicBezTo>
                    <a:pt x="12129" y="1638"/>
                    <a:pt x="12697" y="1103"/>
                    <a:pt x="12697" y="378"/>
                  </a:cubicBezTo>
                  <a:lnTo>
                    <a:pt x="1269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6078;p70">
              <a:extLst>
                <a:ext uri="{FF2B5EF4-FFF2-40B4-BE49-F238E27FC236}">
                  <a16:creationId xmlns:a16="http://schemas.microsoft.com/office/drawing/2014/main" id="{60BCC0CF-8793-4632-850F-5BAAA4DCEAB3}"/>
                </a:ext>
              </a:extLst>
            </p:cNvPr>
            <p:cNvSpPr/>
            <p:nvPr/>
          </p:nvSpPr>
          <p:spPr>
            <a:xfrm>
              <a:off x="-62884425" y="4111775"/>
              <a:ext cx="317425" cy="193000"/>
            </a:xfrm>
            <a:custGeom>
              <a:avLst/>
              <a:gdLst/>
              <a:ahLst/>
              <a:cxnLst/>
              <a:rect l="l" t="t" r="r" b="b"/>
              <a:pathLst>
                <a:path w="12697" h="7720" extrusionOk="0">
                  <a:moveTo>
                    <a:pt x="6301" y="946"/>
                  </a:moveTo>
                  <a:cubicBezTo>
                    <a:pt x="6522" y="946"/>
                    <a:pt x="6742" y="1135"/>
                    <a:pt x="6742" y="1324"/>
                  </a:cubicBezTo>
                  <a:lnTo>
                    <a:pt x="6742" y="1607"/>
                  </a:lnTo>
                  <a:cubicBezTo>
                    <a:pt x="7215" y="1765"/>
                    <a:pt x="7593" y="2237"/>
                    <a:pt x="7593" y="2773"/>
                  </a:cubicBezTo>
                  <a:cubicBezTo>
                    <a:pt x="7593" y="3025"/>
                    <a:pt x="7372" y="3182"/>
                    <a:pt x="7183" y="3182"/>
                  </a:cubicBezTo>
                  <a:cubicBezTo>
                    <a:pt x="6994" y="3182"/>
                    <a:pt x="6805" y="2993"/>
                    <a:pt x="6805" y="2773"/>
                  </a:cubicBezTo>
                  <a:cubicBezTo>
                    <a:pt x="6805" y="2552"/>
                    <a:pt x="6585" y="2363"/>
                    <a:pt x="6364" y="2363"/>
                  </a:cubicBezTo>
                  <a:cubicBezTo>
                    <a:pt x="6112" y="2363"/>
                    <a:pt x="5954" y="2552"/>
                    <a:pt x="5954" y="2773"/>
                  </a:cubicBezTo>
                  <a:cubicBezTo>
                    <a:pt x="5954" y="3025"/>
                    <a:pt x="6269" y="3245"/>
                    <a:pt x="6585" y="3497"/>
                  </a:cubicBezTo>
                  <a:cubicBezTo>
                    <a:pt x="7026" y="3812"/>
                    <a:pt x="7561" y="4191"/>
                    <a:pt x="7561" y="4884"/>
                  </a:cubicBezTo>
                  <a:cubicBezTo>
                    <a:pt x="7561" y="5419"/>
                    <a:pt x="7215" y="5860"/>
                    <a:pt x="6742" y="6049"/>
                  </a:cubicBezTo>
                  <a:lnTo>
                    <a:pt x="6742" y="6333"/>
                  </a:lnTo>
                  <a:cubicBezTo>
                    <a:pt x="6742" y="6553"/>
                    <a:pt x="6553" y="6774"/>
                    <a:pt x="6301" y="6774"/>
                  </a:cubicBezTo>
                  <a:cubicBezTo>
                    <a:pt x="6080" y="6774"/>
                    <a:pt x="5923" y="6553"/>
                    <a:pt x="5923" y="6333"/>
                  </a:cubicBezTo>
                  <a:lnTo>
                    <a:pt x="5923" y="6049"/>
                  </a:lnTo>
                  <a:cubicBezTo>
                    <a:pt x="5450" y="5892"/>
                    <a:pt x="5104" y="5419"/>
                    <a:pt x="5104" y="4884"/>
                  </a:cubicBezTo>
                  <a:cubicBezTo>
                    <a:pt x="5104" y="4632"/>
                    <a:pt x="5293" y="4443"/>
                    <a:pt x="5482" y="4443"/>
                  </a:cubicBezTo>
                  <a:cubicBezTo>
                    <a:pt x="5734" y="4443"/>
                    <a:pt x="5923" y="4632"/>
                    <a:pt x="5923" y="4884"/>
                  </a:cubicBezTo>
                  <a:cubicBezTo>
                    <a:pt x="5923" y="5104"/>
                    <a:pt x="6112" y="5262"/>
                    <a:pt x="6301" y="5262"/>
                  </a:cubicBezTo>
                  <a:cubicBezTo>
                    <a:pt x="6522" y="5262"/>
                    <a:pt x="6742" y="5073"/>
                    <a:pt x="6742" y="4884"/>
                  </a:cubicBezTo>
                  <a:cubicBezTo>
                    <a:pt x="6742" y="4632"/>
                    <a:pt x="6427" y="4411"/>
                    <a:pt x="6080" y="4159"/>
                  </a:cubicBezTo>
                  <a:cubicBezTo>
                    <a:pt x="5639" y="3844"/>
                    <a:pt x="5104" y="3466"/>
                    <a:pt x="5104" y="2773"/>
                  </a:cubicBezTo>
                  <a:cubicBezTo>
                    <a:pt x="5104" y="2237"/>
                    <a:pt x="5450" y="1796"/>
                    <a:pt x="5923" y="1607"/>
                  </a:cubicBezTo>
                  <a:lnTo>
                    <a:pt x="5923" y="1324"/>
                  </a:lnTo>
                  <a:cubicBezTo>
                    <a:pt x="5923" y="1103"/>
                    <a:pt x="6112" y="946"/>
                    <a:pt x="6301" y="946"/>
                  </a:cubicBezTo>
                  <a:close/>
                  <a:moveTo>
                    <a:pt x="1260" y="0"/>
                  </a:moveTo>
                  <a:cubicBezTo>
                    <a:pt x="599" y="0"/>
                    <a:pt x="0" y="536"/>
                    <a:pt x="0" y="1261"/>
                  </a:cubicBezTo>
                  <a:lnTo>
                    <a:pt x="0" y="7719"/>
                  </a:lnTo>
                  <a:lnTo>
                    <a:pt x="12697" y="7719"/>
                  </a:lnTo>
                  <a:lnTo>
                    <a:pt x="12697" y="1261"/>
                  </a:lnTo>
                  <a:cubicBezTo>
                    <a:pt x="12697" y="536"/>
                    <a:pt x="12129" y="0"/>
                    <a:pt x="114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6332;p70">
            <a:extLst>
              <a:ext uri="{FF2B5EF4-FFF2-40B4-BE49-F238E27FC236}">
                <a16:creationId xmlns:a16="http://schemas.microsoft.com/office/drawing/2014/main" id="{2B1E963E-FD89-424A-9CB8-9309F3D5CA07}"/>
              </a:ext>
            </a:extLst>
          </p:cNvPr>
          <p:cNvGrpSpPr/>
          <p:nvPr/>
        </p:nvGrpSpPr>
        <p:grpSpPr>
          <a:xfrm>
            <a:off x="4765670" y="5435628"/>
            <a:ext cx="525652" cy="500215"/>
            <a:chOff x="6143725" y="3582500"/>
            <a:chExt cx="295375" cy="294575"/>
          </a:xfrm>
          <a:solidFill>
            <a:schemeClr val="accent6"/>
          </a:solidFill>
        </p:grpSpPr>
        <p:sp>
          <p:nvSpPr>
            <p:cNvPr id="91" name="Google Shape;6333;p70">
              <a:extLst>
                <a:ext uri="{FF2B5EF4-FFF2-40B4-BE49-F238E27FC236}">
                  <a16:creationId xmlns:a16="http://schemas.microsoft.com/office/drawing/2014/main" id="{27E0BB03-756F-439A-A905-1C9AFDF1263E}"/>
                </a:ext>
              </a:extLst>
            </p:cNvPr>
            <p:cNvSpPr/>
            <p:nvPr/>
          </p:nvSpPr>
          <p:spPr>
            <a:xfrm>
              <a:off x="6143725" y="3720325"/>
              <a:ext cx="295375" cy="156750"/>
            </a:xfrm>
            <a:custGeom>
              <a:avLst/>
              <a:gdLst/>
              <a:ahLst/>
              <a:cxnLst/>
              <a:rect l="l" t="t" r="r" b="b"/>
              <a:pathLst>
                <a:path w="11815" h="6270" extrusionOk="0">
                  <a:moveTo>
                    <a:pt x="7309" y="1418"/>
                  </a:moveTo>
                  <a:cubicBezTo>
                    <a:pt x="7908" y="1418"/>
                    <a:pt x="8349" y="1891"/>
                    <a:pt x="8349" y="2458"/>
                  </a:cubicBezTo>
                  <a:cubicBezTo>
                    <a:pt x="8349" y="2993"/>
                    <a:pt x="7845" y="3466"/>
                    <a:pt x="7309" y="3466"/>
                  </a:cubicBezTo>
                  <a:lnTo>
                    <a:pt x="4474" y="3466"/>
                  </a:lnTo>
                  <a:cubicBezTo>
                    <a:pt x="3875" y="3466"/>
                    <a:pt x="3434" y="2993"/>
                    <a:pt x="3434" y="2458"/>
                  </a:cubicBezTo>
                  <a:cubicBezTo>
                    <a:pt x="3434" y="1859"/>
                    <a:pt x="3907" y="1418"/>
                    <a:pt x="4474" y="1418"/>
                  </a:cubicBezTo>
                  <a:close/>
                  <a:moveTo>
                    <a:pt x="1008" y="1"/>
                  </a:moveTo>
                  <a:cubicBezTo>
                    <a:pt x="410" y="1"/>
                    <a:pt x="0" y="473"/>
                    <a:pt x="0" y="1040"/>
                  </a:cubicBezTo>
                  <a:lnTo>
                    <a:pt x="0" y="5262"/>
                  </a:lnTo>
                  <a:cubicBezTo>
                    <a:pt x="0" y="5829"/>
                    <a:pt x="473" y="6270"/>
                    <a:pt x="1008" y="6270"/>
                  </a:cubicBezTo>
                  <a:lnTo>
                    <a:pt x="10775" y="6270"/>
                  </a:lnTo>
                  <a:cubicBezTo>
                    <a:pt x="11373" y="6270"/>
                    <a:pt x="11815" y="5797"/>
                    <a:pt x="11815" y="5262"/>
                  </a:cubicBezTo>
                  <a:lnTo>
                    <a:pt x="11815" y="1040"/>
                  </a:lnTo>
                  <a:cubicBezTo>
                    <a:pt x="11783" y="473"/>
                    <a:pt x="11342" y="1"/>
                    <a:pt x="107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6334;p70">
              <a:extLst>
                <a:ext uri="{FF2B5EF4-FFF2-40B4-BE49-F238E27FC236}">
                  <a16:creationId xmlns:a16="http://schemas.microsoft.com/office/drawing/2014/main" id="{1B95106A-835D-42EC-8BFF-0C543FFAB2FD}"/>
                </a:ext>
              </a:extLst>
            </p:cNvPr>
            <p:cNvSpPr/>
            <p:nvPr/>
          </p:nvSpPr>
          <p:spPr>
            <a:xfrm>
              <a:off x="6246900" y="3773100"/>
              <a:ext cx="88225" cy="17350"/>
            </a:xfrm>
            <a:custGeom>
              <a:avLst/>
              <a:gdLst/>
              <a:ahLst/>
              <a:cxnLst/>
              <a:rect l="l" t="t" r="r" b="b"/>
              <a:pathLst>
                <a:path w="3529" h="694" extrusionOk="0">
                  <a:moveTo>
                    <a:pt x="347" y="0"/>
                  </a:moveTo>
                  <a:cubicBezTo>
                    <a:pt x="158" y="0"/>
                    <a:pt x="0" y="126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lnTo>
                    <a:pt x="3182" y="693"/>
                  </a:lnTo>
                  <a:cubicBezTo>
                    <a:pt x="3371" y="693"/>
                    <a:pt x="3529" y="536"/>
                    <a:pt x="3529" y="347"/>
                  </a:cubicBezTo>
                  <a:cubicBezTo>
                    <a:pt x="3529" y="126"/>
                    <a:pt x="3371" y="0"/>
                    <a:pt x="3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6335;p70">
              <a:extLst>
                <a:ext uri="{FF2B5EF4-FFF2-40B4-BE49-F238E27FC236}">
                  <a16:creationId xmlns:a16="http://schemas.microsoft.com/office/drawing/2014/main" id="{61A85D30-C908-4DBA-8655-8A83F17EDA73}"/>
                </a:ext>
              </a:extLst>
            </p:cNvPr>
            <p:cNvSpPr/>
            <p:nvPr/>
          </p:nvSpPr>
          <p:spPr>
            <a:xfrm>
              <a:off x="6161050" y="3582500"/>
              <a:ext cx="86650" cy="34675"/>
            </a:xfrm>
            <a:custGeom>
              <a:avLst/>
              <a:gdLst/>
              <a:ahLst/>
              <a:cxnLst/>
              <a:rect l="l" t="t" r="r" b="b"/>
              <a:pathLst>
                <a:path w="3466" h="1387" extrusionOk="0">
                  <a:moveTo>
                    <a:pt x="1008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466" y="1386"/>
                  </a:lnTo>
                  <a:lnTo>
                    <a:pt x="3466" y="1040"/>
                  </a:lnTo>
                  <a:lnTo>
                    <a:pt x="3434" y="1040"/>
                  </a:lnTo>
                  <a:cubicBezTo>
                    <a:pt x="3434" y="441"/>
                    <a:pt x="2962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6336;p70">
              <a:extLst>
                <a:ext uri="{FF2B5EF4-FFF2-40B4-BE49-F238E27FC236}">
                  <a16:creationId xmlns:a16="http://schemas.microsoft.com/office/drawing/2014/main" id="{FD4BE0AD-D7B9-4DC5-B775-D9B62873FA69}"/>
                </a:ext>
              </a:extLst>
            </p:cNvPr>
            <p:cNvSpPr/>
            <p:nvPr/>
          </p:nvSpPr>
          <p:spPr>
            <a:xfrm>
              <a:off x="6160250" y="3633675"/>
              <a:ext cx="86675" cy="69350"/>
            </a:xfrm>
            <a:custGeom>
              <a:avLst/>
              <a:gdLst/>
              <a:ahLst/>
              <a:cxnLst/>
              <a:rect l="l" t="t" r="r" b="b"/>
              <a:pathLst>
                <a:path w="3467" h="2774" extrusionOk="0">
                  <a:moveTo>
                    <a:pt x="2112" y="726"/>
                  </a:moveTo>
                  <a:cubicBezTo>
                    <a:pt x="2332" y="726"/>
                    <a:pt x="2458" y="883"/>
                    <a:pt x="2458" y="1072"/>
                  </a:cubicBezTo>
                  <a:cubicBezTo>
                    <a:pt x="2458" y="1261"/>
                    <a:pt x="2332" y="1419"/>
                    <a:pt x="2112" y="1419"/>
                  </a:cubicBezTo>
                  <a:lnTo>
                    <a:pt x="1419" y="1419"/>
                  </a:lnTo>
                  <a:cubicBezTo>
                    <a:pt x="1230" y="1419"/>
                    <a:pt x="1072" y="1261"/>
                    <a:pt x="1072" y="1072"/>
                  </a:cubicBezTo>
                  <a:cubicBezTo>
                    <a:pt x="1072" y="883"/>
                    <a:pt x="1230" y="726"/>
                    <a:pt x="1419" y="726"/>
                  </a:cubicBezTo>
                  <a:close/>
                  <a:moveTo>
                    <a:pt x="1" y="1"/>
                  </a:moveTo>
                  <a:lnTo>
                    <a:pt x="1" y="2773"/>
                  </a:lnTo>
                  <a:lnTo>
                    <a:pt x="3466" y="2773"/>
                  </a:lnTo>
                  <a:lnTo>
                    <a:pt x="346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6337;p70">
              <a:extLst>
                <a:ext uri="{FF2B5EF4-FFF2-40B4-BE49-F238E27FC236}">
                  <a16:creationId xmlns:a16="http://schemas.microsoft.com/office/drawing/2014/main" id="{202E0456-B2B5-469F-835C-55327552249E}"/>
                </a:ext>
              </a:extLst>
            </p:cNvPr>
            <p:cNvSpPr/>
            <p:nvPr/>
          </p:nvSpPr>
          <p:spPr>
            <a:xfrm>
              <a:off x="6336675" y="3599025"/>
              <a:ext cx="85875" cy="69350"/>
            </a:xfrm>
            <a:custGeom>
              <a:avLst/>
              <a:gdLst/>
              <a:ahLst/>
              <a:cxnLst/>
              <a:rect l="l" t="t" r="r" b="b"/>
              <a:pathLst>
                <a:path w="3435" h="2774" extrusionOk="0">
                  <a:moveTo>
                    <a:pt x="1986" y="1387"/>
                  </a:moveTo>
                  <a:cubicBezTo>
                    <a:pt x="2206" y="1387"/>
                    <a:pt x="2364" y="1545"/>
                    <a:pt x="2364" y="1765"/>
                  </a:cubicBezTo>
                  <a:cubicBezTo>
                    <a:pt x="2364" y="1954"/>
                    <a:pt x="2206" y="2112"/>
                    <a:pt x="1986" y="2112"/>
                  </a:cubicBezTo>
                  <a:lnTo>
                    <a:pt x="1293" y="2112"/>
                  </a:lnTo>
                  <a:cubicBezTo>
                    <a:pt x="1104" y="2112"/>
                    <a:pt x="946" y="1954"/>
                    <a:pt x="946" y="1765"/>
                  </a:cubicBezTo>
                  <a:cubicBezTo>
                    <a:pt x="946" y="1545"/>
                    <a:pt x="1104" y="1387"/>
                    <a:pt x="1293" y="1387"/>
                  </a:cubicBezTo>
                  <a:close/>
                  <a:moveTo>
                    <a:pt x="1009" y="1"/>
                  </a:moveTo>
                  <a:cubicBezTo>
                    <a:pt x="410" y="1"/>
                    <a:pt x="1" y="473"/>
                    <a:pt x="1" y="1040"/>
                  </a:cubicBezTo>
                  <a:lnTo>
                    <a:pt x="1" y="2773"/>
                  </a:lnTo>
                  <a:lnTo>
                    <a:pt x="3435" y="2773"/>
                  </a:lnTo>
                  <a:lnTo>
                    <a:pt x="3435" y="1040"/>
                  </a:lnTo>
                  <a:lnTo>
                    <a:pt x="3403" y="1040"/>
                  </a:lnTo>
                  <a:cubicBezTo>
                    <a:pt x="3403" y="442"/>
                    <a:pt x="2931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6338;p70">
              <a:extLst>
                <a:ext uri="{FF2B5EF4-FFF2-40B4-BE49-F238E27FC236}">
                  <a16:creationId xmlns:a16="http://schemas.microsoft.com/office/drawing/2014/main" id="{7DE082B6-0FAF-420F-9B43-423681CA0FDC}"/>
                </a:ext>
              </a:extLst>
            </p:cNvPr>
            <p:cNvSpPr/>
            <p:nvPr/>
          </p:nvSpPr>
          <p:spPr>
            <a:xfrm>
              <a:off x="6335100" y="3686450"/>
              <a:ext cx="86675" cy="17350"/>
            </a:xfrm>
            <a:custGeom>
              <a:avLst/>
              <a:gdLst/>
              <a:ahLst/>
              <a:cxnLst/>
              <a:rect l="l" t="t" r="r" b="b"/>
              <a:pathLst>
                <a:path w="3467" h="694" extrusionOk="0">
                  <a:moveTo>
                    <a:pt x="1" y="1"/>
                  </a:moveTo>
                  <a:lnTo>
                    <a:pt x="1" y="694"/>
                  </a:lnTo>
                  <a:lnTo>
                    <a:pt x="3466" y="694"/>
                  </a:lnTo>
                  <a:lnTo>
                    <a:pt x="346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6339;p70">
              <a:extLst>
                <a:ext uri="{FF2B5EF4-FFF2-40B4-BE49-F238E27FC236}">
                  <a16:creationId xmlns:a16="http://schemas.microsoft.com/office/drawing/2014/main" id="{A7EAA97C-EA47-49D6-A9F1-B482A66F53D4}"/>
                </a:ext>
              </a:extLst>
            </p:cNvPr>
            <p:cNvSpPr/>
            <p:nvPr/>
          </p:nvSpPr>
          <p:spPr>
            <a:xfrm>
              <a:off x="6264225" y="3617150"/>
              <a:ext cx="53575" cy="86650"/>
            </a:xfrm>
            <a:custGeom>
              <a:avLst/>
              <a:gdLst/>
              <a:ahLst/>
              <a:cxnLst/>
              <a:rect l="l" t="t" r="r" b="b"/>
              <a:pathLst>
                <a:path w="2143" h="3466" extrusionOk="0">
                  <a:moveTo>
                    <a:pt x="1072" y="0"/>
                  </a:moveTo>
                  <a:cubicBezTo>
                    <a:pt x="473" y="0"/>
                    <a:pt x="0" y="441"/>
                    <a:pt x="0" y="1040"/>
                  </a:cubicBezTo>
                  <a:lnTo>
                    <a:pt x="0" y="3466"/>
                  </a:lnTo>
                  <a:lnTo>
                    <a:pt x="2143" y="3466"/>
                  </a:lnTo>
                  <a:lnTo>
                    <a:pt x="2143" y="1040"/>
                  </a:lnTo>
                  <a:cubicBezTo>
                    <a:pt x="2143" y="441"/>
                    <a:pt x="1670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317;p44">
            <a:extLst>
              <a:ext uri="{FF2B5EF4-FFF2-40B4-BE49-F238E27FC236}">
                <a16:creationId xmlns:a16="http://schemas.microsoft.com/office/drawing/2014/main" id="{87040EE2-7F7D-487F-8176-16BCD8DACDA3}"/>
              </a:ext>
            </a:extLst>
          </p:cNvPr>
          <p:cNvSpPr txBox="1">
            <a:spLocks/>
          </p:cNvSpPr>
          <p:nvPr/>
        </p:nvSpPr>
        <p:spPr>
          <a:xfrm>
            <a:off x="-262139" y="-8871"/>
            <a:ext cx="8043296" cy="76261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kern="1200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LUẬN VÀ HƯỚNG PHÁT TRIỂN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50" grpId="0" animBg="1"/>
      <p:bldP spid="121" grpId="0" animBg="1"/>
      <p:bldP spid="1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 5">
            <a:extLst>
              <a:ext uri="{FF2B5EF4-FFF2-40B4-BE49-F238E27FC236}">
                <a16:creationId xmlns:a16="http://schemas.microsoft.com/office/drawing/2014/main" id="{D6FFA6F4-FEB5-4F47-BF85-D06136FC6B5B}"/>
              </a:ext>
            </a:extLst>
          </p:cNvPr>
          <p:cNvSpPr>
            <a:spLocks/>
          </p:cNvSpPr>
          <p:nvPr/>
        </p:nvSpPr>
        <p:spPr bwMode="auto">
          <a:xfrm>
            <a:off x="1" y="0"/>
            <a:ext cx="12192001" cy="2082776"/>
          </a:xfrm>
          <a:custGeom>
            <a:avLst/>
            <a:gdLst>
              <a:gd name="T0" fmla="*/ 0 w 3283"/>
              <a:gd name="T1" fmla="*/ 0 h 1000"/>
              <a:gd name="T2" fmla="*/ 0 w 3283"/>
              <a:gd name="T3" fmla="*/ 80 h 1000"/>
              <a:gd name="T4" fmla="*/ 0 w 3283"/>
              <a:gd name="T5" fmla="*/ 1000 h 1000"/>
              <a:gd name="T6" fmla="*/ 2191 w 3283"/>
              <a:gd name="T7" fmla="*/ 600 h 1000"/>
              <a:gd name="T8" fmla="*/ 3283 w 3283"/>
              <a:gd name="T9" fmla="*/ 600 h 1000"/>
              <a:gd name="T10" fmla="*/ 3283 w 3283"/>
              <a:gd name="T11" fmla="*/ 80 h 1000"/>
              <a:gd name="T12" fmla="*/ 3283 w 3283"/>
              <a:gd name="T13" fmla="*/ 0 h 1000"/>
              <a:gd name="T14" fmla="*/ 0 w 3283"/>
              <a:gd name="T15" fmla="*/ 0 h 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83" h="1000">
                <a:moveTo>
                  <a:pt x="0" y="0"/>
                </a:moveTo>
                <a:cubicBezTo>
                  <a:pt x="0" y="80"/>
                  <a:pt x="0" y="80"/>
                  <a:pt x="0" y="80"/>
                </a:cubicBezTo>
                <a:cubicBezTo>
                  <a:pt x="0" y="1000"/>
                  <a:pt x="0" y="1000"/>
                  <a:pt x="0" y="1000"/>
                </a:cubicBezTo>
                <a:cubicBezTo>
                  <a:pt x="0" y="1000"/>
                  <a:pt x="1823" y="968"/>
                  <a:pt x="2191" y="600"/>
                </a:cubicBezTo>
                <a:cubicBezTo>
                  <a:pt x="2559" y="232"/>
                  <a:pt x="3283" y="600"/>
                  <a:pt x="3283" y="600"/>
                </a:cubicBezTo>
                <a:cubicBezTo>
                  <a:pt x="3283" y="80"/>
                  <a:pt x="3283" y="80"/>
                  <a:pt x="3283" y="80"/>
                </a:cubicBezTo>
                <a:cubicBezTo>
                  <a:pt x="3283" y="0"/>
                  <a:pt x="3283" y="0"/>
                  <a:pt x="328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35" name="Google Shape;307;p44">
            <a:extLst>
              <a:ext uri="{FF2B5EF4-FFF2-40B4-BE49-F238E27FC236}">
                <a16:creationId xmlns:a16="http://schemas.microsoft.com/office/drawing/2014/main" id="{26ED029C-FBCC-4DBC-AD77-FCF8525137B8}"/>
              </a:ext>
            </a:extLst>
          </p:cNvPr>
          <p:cNvSpPr txBox="1">
            <a:spLocks/>
          </p:cNvSpPr>
          <p:nvPr/>
        </p:nvSpPr>
        <p:spPr>
          <a:xfrm>
            <a:off x="1496371" y="535267"/>
            <a:ext cx="9199200" cy="1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defRPr sz="36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ighteous"/>
              <a:buNone/>
              <a:defRPr sz="36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ighteous"/>
              <a:buNone/>
              <a:defRPr sz="36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ighteous"/>
              <a:buNone/>
              <a:defRPr sz="36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ighteous"/>
              <a:buNone/>
              <a:defRPr sz="36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ighteous"/>
              <a:buNone/>
              <a:defRPr sz="36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ighteous"/>
              <a:buNone/>
              <a:defRPr sz="36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ighteous"/>
              <a:buNone/>
              <a:defRPr sz="36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ighteous"/>
              <a:buNone/>
              <a:defRPr sz="36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defTabSz="1219170">
              <a:defRPr/>
            </a:pPr>
            <a:r>
              <a:rPr lang="en-US" sz="5333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  <a:endParaRPr lang="en-US" sz="5333" kern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Google Shape;308;p44">
            <a:extLst>
              <a:ext uri="{FF2B5EF4-FFF2-40B4-BE49-F238E27FC236}">
                <a16:creationId xmlns:a16="http://schemas.microsoft.com/office/drawing/2014/main" id="{9AB9117B-E11E-4D59-BB44-F668D1AF371B}"/>
              </a:ext>
            </a:extLst>
          </p:cNvPr>
          <p:cNvSpPr txBox="1">
            <a:spLocks/>
          </p:cNvSpPr>
          <p:nvPr/>
        </p:nvSpPr>
        <p:spPr>
          <a:xfrm>
            <a:off x="884828" y="3335188"/>
            <a:ext cx="4740112" cy="493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lvl="0"/>
            <a:r>
              <a:rPr lang="en-US" sz="2667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MÔ TẢ - KHẢO SÁT HIỆN TRẠNG</a:t>
            </a:r>
            <a:endParaRPr lang="en-US" sz="3733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Google Shape;310;p44">
            <a:extLst>
              <a:ext uri="{FF2B5EF4-FFF2-40B4-BE49-F238E27FC236}">
                <a16:creationId xmlns:a16="http://schemas.microsoft.com/office/drawing/2014/main" id="{3836A057-C769-4D1F-88B6-E8597DD5F739}"/>
              </a:ext>
            </a:extLst>
          </p:cNvPr>
          <p:cNvSpPr txBox="1">
            <a:spLocks/>
          </p:cNvSpPr>
          <p:nvPr/>
        </p:nvSpPr>
        <p:spPr>
          <a:xfrm>
            <a:off x="2017969" y="1757363"/>
            <a:ext cx="23384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quada One"/>
              <a:buNone/>
              <a:defRPr sz="4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defTabSz="1219170">
              <a:defRPr/>
            </a:pPr>
            <a:r>
              <a:rPr lang="es" sz="6400" kern="0" dirty="0">
                <a:solidFill>
                  <a:schemeClr val="tx1"/>
                </a:solidFill>
                <a:latin typeface="+mj-lt"/>
              </a:rPr>
              <a:t>01</a:t>
            </a:r>
          </a:p>
        </p:txBody>
      </p:sp>
      <p:sp>
        <p:nvSpPr>
          <p:cNvPr id="39" name="Google Shape;311;p44">
            <a:extLst>
              <a:ext uri="{FF2B5EF4-FFF2-40B4-BE49-F238E27FC236}">
                <a16:creationId xmlns:a16="http://schemas.microsoft.com/office/drawing/2014/main" id="{0A8B4484-4154-447C-B433-13AE323E447D}"/>
              </a:ext>
            </a:extLst>
          </p:cNvPr>
          <p:cNvSpPr txBox="1">
            <a:spLocks/>
          </p:cNvSpPr>
          <p:nvPr/>
        </p:nvSpPr>
        <p:spPr>
          <a:xfrm>
            <a:off x="1333855" y="5592047"/>
            <a:ext cx="3842057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r>
              <a:rPr lang="en-US" sz="2667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LUẬN VÀ HƯỚNG PHÁT TRIỂN</a:t>
            </a:r>
            <a:endParaRPr lang="vi-VN" sz="2667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Google Shape;313;p44">
            <a:extLst>
              <a:ext uri="{FF2B5EF4-FFF2-40B4-BE49-F238E27FC236}">
                <a16:creationId xmlns:a16="http://schemas.microsoft.com/office/drawing/2014/main" id="{08F8AA2C-A537-44EE-BAF2-AA4BC1EE3943}"/>
              </a:ext>
            </a:extLst>
          </p:cNvPr>
          <p:cNvSpPr txBox="1">
            <a:spLocks/>
          </p:cNvSpPr>
          <p:nvPr/>
        </p:nvSpPr>
        <p:spPr>
          <a:xfrm>
            <a:off x="2017969" y="4253045"/>
            <a:ext cx="23384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quada One"/>
              <a:buNone/>
              <a:defRPr sz="4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defTabSz="1219170">
              <a:defRPr/>
            </a:pPr>
            <a:r>
              <a:rPr lang="es" sz="6400" kern="0" dirty="0">
                <a:solidFill>
                  <a:schemeClr val="tx1"/>
                </a:solidFill>
                <a:latin typeface="+mj-lt"/>
              </a:rPr>
              <a:t>03</a:t>
            </a:r>
          </a:p>
        </p:txBody>
      </p:sp>
      <p:sp>
        <p:nvSpPr>
          <p:cNvPr id="42" name="Google Shape;314;p44">
            <a:extLst>
              <a:ext uri="{FF2B5EF4-FFF2-40B4-BE49-F238E27FC236}">
                <a16:creationId xmlns:a16="http://schemas.microsoft.com/office/drawing/2014/main" id="{FDD4C01C-86D4-46E6-A19F-A1D66DF73A5E}"/>
              </a:ext>
            </a:extLst>
          </p:cNvPr>
          <p:cNvSpPr txBox="1">
            <a:spLocks/>
          </p:cNvSpPr>
          <p:nvPr/>
        </p:nvSpPr>
        <p:spPr>
          <a:xfrm>
            <a:off x="6459483" y="2739111"/>
            <a:ext cx="4176428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lvl="0"/>
            <a:r>
              <a:rPr lang="en-US" sz="2667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 TÍCH - THIẾT KẾ</a:t>
            </a:r>
            <a:endParaRPr lang="en-US" sz="3733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Google Shape;316;p44">
            <a:extLst>
              <a:ext uri="{FF2B5EF4-FFF2-40B4-BE49-F238E27FC236}">
                <a16:creationId xmlns:a16="http://schemas.microsoft.com/office/drawing/2014/main" id="{A10511FD-85DD-4E44-9ED7-F4D2DD475E0D}"/>
              </a:ext>
            </a:extLst>
          </p:cNvPr>
          <p:cNvSpPr txBox="1">
            <a:spLocks/>
          </p:cNvSpPr>
          <p:nvPr/>
        </p:nvSpPr>
        <p:spPr>
          <a:xfrm>
            <a:off x="7378497" y="1715889"/>
            <a:ext cx="23384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quada One"/>
              <a:buNone/>
              <a:defRPr sz="4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defTabSz="1219170">
              <a:defRPr/>
            </a:pPr>
            <a:r>
              <a:rPr lang="es" sz="6400" kern="0" dirty="0">
                <a:solidFill>
                  <a:schemeClr val="tx1"/>
                </a:solidFill>
                <a:latin typeface="+mj-lt"/>
              </a:rPr>
              <a:t>02</a:t>
            </a:r>
          </a:p>
        </p:txBody>
      </p:sp>
      <p:sp>
        <p:nvSpPr>
          <p:cNvPr id="45" name="Google Shape;317;p44">
            <a:extLst>
              <a:ext uri="{FF2B5EF4-FFF2-40B4-BE49-F238E27FC236}">
                <a16:creationId xmlns:a16="http://schemas.microsoft.com/office/drawing/2014/main" id="{12FDA015-717E-4683-B09B-4F6CECC9044F}"/>
              </a:ext>
            </a:extLst>
          </p:cNvPr>
          <p:cNvSpPr txBox="1">
            <a:spLocks/>
          </p:cNvSpPr>
          <p:nvPr/>
        </p:nvSpPr>
        <p:spPr>
          <a:xfrm>
            <a:off x="6339162" y="5139267"/>
            <a:ext cx="477068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lvl="0"/>
            <a:r>
              <a:rPr lang="en-US" sz="2667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 ĐẶT ỨNG DỤNG</a:t>
            </a:r>
            <a:endParaRPr lang="en-US" sz="2667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Google Shape;319;p44">
            <a:extLst>
              <a:ext uri="{FF2B5EF4-FFF2-40B4-BE49-F238E27FC236}">
                <a16:creationId xmlns:a16="http://schemas.microsoft.com/office/drawing/2014/main" id="{71ECBF86-A0CD-4EB9-A6D8-7DDB4BE34B21}"/>
              </a:ext>
            </a:extLst>
          </p:cNvPr>
          <p:cNvSpPr txBox="1">
            <a:spLocks/>
          </p:cNvSpPr>
          <p:nvPr/>
        </p:nvSpPr>
        <p:spPr>
          <a:xfrm>
            <a:off x="7378497" y="4165579"/>
            <a:ext cx="2338400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quada One"/>
              <a:buNone/>
              <a:defRPr sz="48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defTabSz="1219170">
              <a:defRPr/>
            </a:pPr>
            <a:r>
              <a:rPr lang="es" sz="6400" kern="0" dirty="0">
                <a:solidFill>
                  <a:schemeClr val="tx1"/>
                </a:solidFill>
                <a:latin typeface="+mj-lt"/>
              </a:rPr>
              <a:t>04</a:t>
            </a:r>
          </a:p>
        </p:txBody>
      </p:sp>
      <p:cxnSp>
        <p:nvCxnSpPr>
          <p:cNvPr id="50" name="Đường nối Thẳng 49">
            <a:extLst>
              <a:ext uri="{FF2B5EF4-FFF2-40B4-BE49-F238E27FC236}">
                <a16:creationId xmlns:a16="http://schemas.microsoft.com/office/drawing/2014/main" id="{BF42025E-971F-44F0-BE74-163D94ADDEFD}"/>
              </a:ext>
            </a:extLst>
          </p:cNvPr>
          <p:cNvCxnSpPr>
            <a:cxnSpLocks/>
          </p:cNvCxnSpPr>
          <p:nvPr/>
        </p:nvCxnSpPr>
        <p:spPr>
          <a:xfrm>
            <a:off x="1658931" y="5139267"/>
            <a:ext cx="8508651" cy="0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3" name="Đường nối Thẳng 52">
            <a:extLst>
              <a:ext uri="{FF2B5EF4-FFF2-40B4-BE49-F238E27FC236}">
                <a16:creationId xmlns:a16="http://schemas.microsoft.com/office/drawing/2014/main" id="{D42AB945-260E-44E2-AC69-14A54D6F1496}"/>
              </a:ext>
            </a:extLst>
          </p:cNvPr>
          <p:cNvCxnSpPr>
            <a:cxnSpLocks/>
          </p:cNvCxnSpPr>
          <p:nvPr/>
        </p:nvCxnSpPr>
        <p:spPr>
          <a:xfrm>
            <a:off x="1658931" y="2656129"/>
            <a:ext cx="8508651" cy="0"/>
          </a:xfrm>
          <a:prstGeom prst="line">
            <a:avLst/>
          </a:prstGeom>
          <a:ln>
            <a:solidFill>
              <a:schemeClr val="tx1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  <p:bldP spid="39" grpId="0"/>
      <p:bldP spid="41" grpId="0"/>
      <p:bldP spid="42" grpId="0"/>
      <p:bldP spid="44" grpId="0"/>
      <p:bldP spid="45" grpId="0"/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663;p56">
            <a:extLst>
              <a:ext uri="{FF2B5EF4-FFF2-40B4-BE49-F238E27FC236}">
                <a16:creationId xmlns:a16="http://schemas.microsoft.com/office/drawing/2014/main" id="{48D3B272-869A-4CC5-9561-D6F93F2DE94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77657" y="2275576"/>
            <a:ext cx="9551503" cy="289277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SzPts val="1100"/>
              <a:buFontTx/>
              <a:buChar char="-"/>
            </a:pPr>
            <a:r>
              <a:rPr lang="vi-VN" sz="2000" dirty="0" err="1"/>
              <a:t>Tiếp</a:t>
            </a:r>
            <a:r>
              <a:rPr lang="vi-VN" sz="2000" dirty="0"/>
              <a:t> </a:t>
            </a:r>
            <a:r>
              <a:rPr lang="vi-VN" sz="2000" dirty="0" err="1"/>
              <a:t>tục</a:t>
            </a:r>
            <a:r>
              <a:rPr lang="vi-VN" sz="2000" dirty="0"/>
              <a:t> </a:t>
            </a:r>
            <a:r>
              <a:rPr lang="vi-VN" sz="2000" dirty="0" err="1"/>
              <a:t>bổ</a:t>
            </a:r>
            <a:r>
              <a:rPr lang="vi-VN" sz="2000" dirty="0"/>
              <a:t> sung, nâng </a:t>
            </a:r>
            <a:r>
              <a:rPr lang="vi-VN" sz="2000" dirty="0" err="1"/>
              <a:t>cấp</a:t>
            </a:r>
            <a:r>
              <a:rPr lang="vi-VN" sz="2000" dirty="0"/>
              <a:t> </a:t>
            </a:r>
            <a:r>
              <a:rPr lang="vi-VN" sz="2000" dirty="0" err="1"/>
              <a:t>các</a:t>
            </a:r>
            <a:r>
              <a:rPr lang="vi-VN" sz="2000" dirty="0"/>
              <a:t> </a:t>
            </a:r>
            <a:r>
              <a:rPr lang="vi-VN" sz="2000" dirty="0" err="1"/>
              <a:t>chức</a:t>
            </a:r>
            <a:r>
              <a:rPr lang="vi-VN" sz="2000" dirty="0"/>
              <a:t> năng </a:t>
            </a:r>
            <a:r>
              <a:rPr lang="vi-VN" sz="2000" dirty="0" err="1"/>
              <a:t>khác</a:t>
            </a:r>
            <a:r>
              <a:rPr lang="vi-VN" sz="2000" dirty="0"/>
              <a:t> </a:t>
            </a:r>
            <a:r>
              <a:rPr lang="vi-VN" sz="2000" dirty="0" err="1"/>
              <a:t>để</a:t>
            </a:r>
            <a:r>
              <a:rPr lang="vi-VN" sz="2000" dirty="0"/>
              <a:t> chương </a:t>
            </a:r>
            <a:r>
              <a:rPr lang="vi-VN" sz="2000" dirty="0" err="1"/>
              <a:t>trình</a:t>
            </a:r>
            <a:r>
              <a:rPr lang="vi-VN" sz="2000" dirty="0"/>
              <a:t> </a:t>
            </a:r>
            <a:r>
              <a:rPr lang="vi-VN" sz="2000" dirty="0" err="1"/>
              <a:t>hoàn</a:t>
            </a:r>
            <a:r>
              <a:rPr lang="vi-VN" sz="2000" dirty="0"/>
              <a:t> </a:t>
            </a:r>
            <a:r>
              <a:rPr lang="vi-VN" sz="2000" dirty="0" err="1"/>
              <a:t>thiện</a:t>
            </a:r>
            <a:r>
              <a:rPr lang="vi-VN" sz="2000" dirty="0"/>
              <a:t> hơn, </a:t>
            </a:r>
            <a:r>
              <a:rPr lang="vi-VN" sz="2000" dirty="0" err="1"/>
              <a:t>đáp</a:t>
            </a:r>
            <a:r>
              <a:rPr lang="vi-VN" sz="2000" dirty="0"/>
              <a:t> </a:t>
            </a:r>
            <a:r>
              <a:rPr lang="vi-VN" sz="2000" dirty="0" err="1"/>
              <a:t>ứng</a:t>
            </a:r>
            <a:r>
              <a:rPr lang="vi-VN" sz="2000" dirty="0"/>
              <a:t> nhu </a:t>
            </a:r>
            <a:r>
              <a:rPr lang="vi-VN" sz="2000" dirty="0" err="1"/>
              <a:t>cầu</a:t>
            </a:r>
            <a:r>
              <a:rPr lang="vi-VN" sz="2000" dirty="0"/>
              <a:t> </a:t>
            </a:r>
            <a:r>
              <a:rPr lang="vi-VN" sz="2000" dirty="0" err="1"/>
              <a:t>sử</a:t>
            </a:r>
            <a:r>
              <a:rPr lang="vi-VN" sz="2000" dirty="0"/>
              <a:t> </a:t>
            </a:r>
            <a:r>
              <a:rPr lang="vi-VN" sz="2000" dirty="0" err="1"/>
              <a:t>dụng</a:t>
            </a:r>
            <a:r>
              <a:rPr lang="vi-VN" sz="2000" dirty="0"/>
              <a:t> </a:t>
            </a:r>
            <a:r>
              <a:rPr lang="vi-VN" sz="2000" dirty="0" err="1"/>
              <a:t>của</a:t>
            </a:r>
            <a:r>
              <a:rPr lang="vi-VN" sz="2000" dirty="0"/>
              <a:t> </a:t>
            </a:r>
            <a:r>
              <a:rPr lang="vi-VN" sz="2000" dirty="0" err="1"/>
              <a:t>cửa</a:t>
            </a:r>
            <a:r>
              <a:rPr lang="vi-VN" sz="2000" dirty="0"/>
              <a:t> </a:t>
            </a:r>
            <a:r>
              <a:rPr lang="vi-VN" sz="2000" dirty="0" err="1"/>
              <a:t>hàng</a:t>
            </a:r>
            <a:r>
              <a:rPr lang="vi-VN" sz="2000" dirty="0"/>
              <a:t> </a:t>
            </a:r>
            <a:r>
              <a:rPr lang="vi-VN" sz="2000" dirty="0" err="1"/>
              <a:t>sách</a:t>
            </a:r>
            <a:r>
              <a:rPr lang="vi-VN" sz="2000" dirty="0"/>
              <a:t>.</a:t>
            </a:r>
            <a:endParaRPr lang="en-US" sz="2000" dirty="0"/>
          </a:p>
          <a:p>
            <a:pPr marL="342900" indent="-342900">
              <a:buSzPts val="1100"/>
              <a:buFontTx/>
              <a:buChar char="-"/>
            </a:pPr>
            <a:endParaRPr lang="vi-VN" sz="2000" dirty="0"/>
          </a:p>
          <a:p>
            <a:pPr marL="342900" indent="-342900">
              <a:buSzPts val="1100"/>
              <a:buFontTx/>
              <a:buChar char="-"/>
            </a:pPr>
            <a:r>
              <a:rPr lang="vi-VN" sz="2000" dirty="0" err="1"/>
              <a:t>Có</a:t>
            </a:r>
            <a:r>
              <a:rPr lang="vi-VN" sz="2000" dirty="0"/>
              <a:t> </a:t>
            </a:r>
            <a:r>
              <a:rPr lang="vi-VN" sz="2000" dirty="0" err="1"/>
              <a:t>thể</a:t>
            </a:r>
            <a:r>
              <a:rPr lang="vi-VN" sz="2000" dirty="0"/>
              <a:t> phân </a:t>
            </a:r>
            <a:r>
              <a:rPr lang="vi-VN" sz="2000" dirty="0" err="1"/>
              <a:t>quyền</a:t>
            </a:r>
            <a:r>
              <a:rPr lang="vi-VN" sz="2000" dirty="0"/>
              <a:t> </a:t>
            </a:r>
            <a:r>
              <a:rPr lang="vi-VN" sz="2000" dirty="0" err="1"/>
              <a:t>và</a:t>
            </a:r>
            <a:r>
              <a:rPr lang="vi-VN" sz="2000" dirty="0"/>
              <a:t> </a:t>
            </a:r>
            <a:r>
              <a:rPr lang="vi-VN" sz="2000" dirty="0" err="1"/>
              <a:t>quản</a:t>
            </a:r>
            <a:r>
              <a:rPr lang="vi-VN" sz="2000" dirty="0"/>
              <a:t> </a:t>
            </a:r>
            <a:r>
              <a:rPr lang="vi-VN" sz="2000" dirty="0" err="1"/>
              <a:t>trị</a:t>
            </a:r>
            <a:r>
              <a:rPr lang="vi-VN" sz="2000" dirty="0"/>
              <a:t> </a:t>
            </a:r>
            <a:r>
              <a:rPr lang="vi-VN" sz="2000" dirty="0" err="1"/>
              <a:t>tối</a:t>
            </a:r>
            <a:r>
              <a:rPr lang="vi-VN" sz="2000" dirty="0"/>
              <a:t> ưu hơn. </a:t>
            </a:r>
            <a:r>
              <a:rPr lang="vi-VN" sz="2000" dirty="0" err="1"/>
              <a:t>Cập</a:t>
            </a:r>
            <a:r>
              <a:rPr lang="vi-VN" sz="2000" dirty="0"/>
              <a:t> </a:t>
            </a:r>
            <a:r>
              <a:rPr lang="vi-VN" sz="2000" dirty="0" err="1"/>
              <a:t>nhật</a:t>
            </a:r>
            <a:r>
              <a:rPr lang="vi-VN" sz="2000" dirty="0"/>
              <a:t> cơ </a:t>
            </a:r>
            <a:r>
              <a:rPr lang="vi-VN" sz="2000" dirty="0" err="1"/>
              <a:t>sở</a:t>
            </a:r>
            <a:r>
              <a:rPr lang="vi-VN" sz="2000" dirty="0"/>
              <a:t> </a:t>
            </a:r>
            <a:r>
              <a:rPr lang="vi-VN" sz="2000" dirty="0" err="1"/>
              <a:t>dữ</a:t>
            </a:r>
            <a:r>
              <a:rPr lang="vi-VN" sz="2000" dirty="0"/>
              <a:t> </a:t>
            </a:r>
            <a:r>
              <a:rPr lang="vi-VN" sz="2000" dirty="0" err="1"/>
              <a:t>liệu</a:t>
            </a:r>
            <a:r>
              <a:rPr lang="vi-VN" sz="2000" dirty="0"/>
              <a:t> phong </a:t>
            </a:r>
            <a:r>
              <a:rPr lang="vi-VN" sz="2000" dirty="0" err="1"/>
              <a:t>phú</a:t>
            </a:r>
            <a:r>
              <a:rPr lang="vi-VN" sz="2000" dirty="0"/>
              <a:t> hơn.</a:t>
            </a:r>
            <a:endParaRPr lang="en-US" sz="2000" dirty="0"/>
          </a:p>
          <a:p>
            <a:pPr marL="0" indent="0">
              <a:buSzPts val="1100"/>
            </a:pPr>
            <a:endParaRPr lang="vi-VN" sz="2000" dirty="0"/>
          </a:p>
          <a:p>
            <a:pPr marL="342900" indent="-342900">
              <a:buSzPts val="1100"/>
              <a:buFontTx/>
              <a:buChar char="-"/>
            </a:pPr>
            <a:r>
              <a:rPr lang="vi-VN" sz="2000" dirty="0"/>
              <a:t>Trong tương lai nâng </a:t>
            </a:r>
            <a:r>
              <a:rPr lang="vi-VN" sz="2000" dirty="0" err="1"/>
              <a:t>cấp</a:t>
            </a:r>
            <a:r>
              <a:rPr lang="vi-VN" sz="2000" dirty="0"/>
              <a:t> </a:t>
            </a:r>
            <a:r>
              <a:rPr lang="vi-VN" sz="2000" dirty="0" err="1"/>
              <a:t>Website</a:t>
            </a:r>
            <a:r>
              <a:rPr lang="vi-VN" sz="2000" dirty="0"/>
              <a:t> </a:t>
            </a:r>
            <a:r>
              <a:rPr lang="vi-VN" sz="2000" dirty="0" err="1"/>
              <a:t>hỗ</a:t>
            </a:r>
            <a:r>
              <a:rPr lang="vi-VN" sz="2000" dirty="0"/>
              <a:t> </a:t>
            </a:r>
            <a:r>
              <a:rPr lang="vi-VN" sz="2000" dirty="0" err="1"/>
              <a:t>trợ</a:t>
            </a:r>
            <a:r>
              <a:rPr lang="vi-VN" sz="2000" dirty="0"/>
              <a:t> </a:t>
            </a:r>
            <a:r>
              <a:rPr lang="vi-VN" sz="2000" dirty="0" err="1"/>
              <a:t>việc</a:t>
            </a:r>
            <a:r>
              <a:rPr lang="vi-VN" sz="2000" dirty="0"/>
              <a:t> </a:t>
            </a:r>
            <a:r>
              <a:rPr lang="vi-VN" sz="2000" dirty="0" err="1"/>
              <a:t>kết</a:t>
            </a:r>
            <a:r>
              <a:rPr lang="vi-VN" sz="2000" dirty="0"/>
              <a:t> </a:t>
            </a:r>
            <a:r>
              <a:rPr lang="vi-VN" sz="2000" dirty="0" err="1"/>
              <a:t>hợp</a:t>
            </a:r>
            <a:r>
              <a:rPr lang="vi-VN" sz="2000" dirty="0"/>
              <a:t> thêm </a:t>
            </a:r>
            <a:r>
              <a:rPr lang="vi-VN" sz="2000" dirty="0" err="1"/>
              <a:t>nhiều</a:t>
            </a:r>
            <a:r>
              <a:rPr lang="vi-VN" sz="2000" dirty="0"/>
              <a:t> </a:t>
            </a:r>
            <a:r>
              <a:rPr lang="vi-VN" sz="2000" dirty="0" err="1"/>
              <a:t>hình</a:t>
            </a:r>
            <a:r>
              <a:rPr lang="vi-VN" sz="2000" dirty="0"/>
              <a:t> </a:t>
            </a:r>
            <a:r>
              <a:rPr lang="vi-VN" sz="2000" dirty="0" err="1"/>
              <a:t>thức</a:t>
            </a:r>
            <a:r>
              <a:rPr lang="vi-VN" sz="2000" dirty="0"/>
              <a:t> thanh </a:t>
            </a:r>
            <a:r>
              <a:rPr lang="vi-VN" sz="2000" dirty="0" err="1"/>
              <a:t>toán</a:t>
            </a:r>
            <a:r>
              <a:rPr lang="vi-VN" sz="2000" dirty="0"/>
              <a:t> hơn như thanh </a:t>
            </a:r>
            <a:r>
              <a:rPr lang="vi-VN" sz="2000" dirty="0" err="1"/>
              <a:t>toán</a:t>
            </a:r>
            <a:r>
              <a:rPr lang="vi-VN" sz="2000" dirty="0"/>
              <a:t> </a:t>
            </a:r>
            <a:r>
              <a:rPr lang="vi-VN" sz="2000" dirty="0" err="1"/>
              <a:t>bằng</a:t>
            </a:r>
            <a:r>
              <a:rPr lang="vi-VN" sz="2000" dirty="0"/>
              <a:t> </a:t>
            </a:r>
            <a:r>
              <a:rPr lang="vi-VN" sz="2000" dirty="0" err="1"/>
              <a:t>mã</a:t>
            </a:r>
            <a:r>
              <a:rPr lang="vi-VN" sz="2000" dirty="0"/>
              <a:t> QR.</a:t>
            </a:r>
          </a:p>
          <a:p>
            <a:pPr marL="342900" indent="-342900">
              <a:buSzPts val="1100"/>
              <a:buFontTx/>
              <a:buChar char="-"/>
            </a:pPr>
            <a:endParaRPr lang="vi-VN" sz="2000" dirty="0"/>
          </a:p>
          <a:p>
            <a:pPr marL="0" indent="0">
              <a:buSzPts val="1100"/>
            </a:pPr>
            <a:endParaRPr lang="en-US" sz="2000" dirty="0"/>
          </a:p>
        </p:txBody>
      </p:sp>
      <p:cxnSp>
        <p:nvCxnSpPr>
          <p:cNvPr id="14" name="Google Shape;664;p56">
            <a:extLst>
              <a:ext uri="{FF2B5EF4-FFF2-40B4-BE49-F238E27FC236}">
                <a16:creationId xmlns:a16="http://schemas.microsoft.com/office/drawing/2014/main" id="{8D7643D6-78A9-4BF8-8F1F-F7D1C9125ACF}"/>
              </a:ext>
            </a:extLst>
          </p:cNvPr>
          <p:cNvCxnSpPr/>
          <p:nvPr/>
        </p:nvCxnSpPr>
        <p:spPr>
          <a:xfrm rot="10800000">
            <a:off x="10543600" y="929105"/>
            <a:ext cx="16484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Tiêu đề 2">
            <a:extLst>
              <a:ext uri="{FF2B5EF4-FFF2-40B4-BE49-F238E27FC236}">
                <a16:creationId xmlns:a16="http://schemas.microsoft.com/office/drawing/2014/main" id="{315BB5BD-F415-4D30-97BA-4E3582E4F74E}"/>
              </a:ext>
            </a:extLst>
          </p:cNvPr>
          <p:cNvSpPr txBox="1">
            <a:spLocks/>
          </p:cNvSpPr>
          <p:nvPr/>
        </p:nvSpPr>
        <p:spPr>
          <a:xfrm flipH="1">
            <a:off x="3253664" y="1165641"/>
            <a:ext cx="5505765" cy="108239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HƯỚNG PHÁT TRIỂN</a:t>
            </a:r>
          </a:p>
        </p:txBody>
      </p:sp>
      <p:sp>
        <p:nvSpPr>
          <p:cNvPr id="28" name="Google Shape;312;p39">
            <a:extLst>
              <a:ext uri="{FF2B5EF4-FFF2-40B4-BE49-F238E27FC236}">
                <a16:creationId xmlns:a16="http://schemas.microsoft.com/office/drawing/2014/main" id="{F4CEDAC7-6753-452B-A14C-18C90A6D2CE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262152" y="155690"/>
            <a:ext cx="11667695" cy="69323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4400" dirty="0"/>
              <a:t>4. SẢN PHẨM ĐẠT ĐƯỢC VÀ HƯỚNG PHÁT TRIỂN</a:t>
            </a:r>
            <a:endParaRPr sz="4400" dirty="0"/>
          </a:p>
        </p:txBody>
      </p:sp>
      <p:cxnSp>
        <p:nvCxnSpPr>
          <p:cNvPr id="29" name="Google Shape;664;p56">
            <a:extLst>
              <a:ext uri="{FF2B5EF4-FFF2-40B4-BE49-F238E27FC236}">
                <a16:creationId xmlns:a16="http://schemas.microsoft.com/office/drawing/2014/main" id="{1DD96EDF-D5DA-4C61-BCF6-DCAA0E8CF2A0}"/>
              </a:ext>
            </a:extLst>
          </p:cNvPr>
          <p:cNvCxnSpPr/>
          <p:nvPr/>
        </p:nvCxnSpPr>
        <p:spPr>
          <a:xfrm rot="10800000">
            <a:off x="0" y="5742958"/>
            <a:ext cx="16484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4">
            <a:extLst>
              <a:ext uri="{FF2B5EF4-FFF2-40B4-BE49-F238E27FC236}">
                <a16:creationId xmlns:a16="http://schemas.microsoft.com/office/drawing/2014/main" id="{9921D819-255C-41D1-B47C-78EF6DBAA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404" y="4055268"/>
            <a:ext cx="3735596" cy="274503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133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4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4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3">
            <a:extLst>
              <a:ext uri="{FF2B5EF4-FFF2-40B4-BE49-F238E27FC236}">
                <a16:creationId xmlns:a16="http://schemas.microsoft.com/office/drawing/2014/main" id="{C656C658-C1AF-47B3-9976-CA8C586C81EC}"/>
              </a:ext>
            </a:extLst>
          </p:cNvPr>
          <p:cNvSpPr/>
          <p:nvPr/>
        </p:nvSpPr>
        <p:spPr>
          <a:xfrm>
            <a:off x="5682771" y="997850"/>
            <a:ext cx="3359836" cy="5778269"/>
          </a:xfrm>
          <a:custGeom>
            <a:avLst/>
            <a:gdLst>
              <a:gd name="connsiteX0" fmla="*/ 2523347 w 2519877"/>
              <a:gd name="connsiteY0" fmla="*/ 4311790 h 4333702"/>
              <a:gd name="connsiteX1" fmla="*/ 2178537 w 2519877"/>
              <a:gd name="connsiteY1" fmla="*/ 4338815 h 4333702"/>
              <a:gd name="connsiteX2" fmla="*/ 0 w 2519877"/>
              <a:gd name="connsiteY2" fmla="*/ 2169468 h 4333702"/>
              <a:gd name="connsiteX3" fmla="*/ 2178537 w 2519877"/>
              <a:gd name="connsiteY3" fmla="*/ 0 h 4333702"/>
              <a:gd name="connsiteX4" fmla="*/ 2523347 w 2519877"/>
              <a:gd name="connsiteY4" fmla="*/ 27086 h 4333702"/>
              <a:gd name="connsiteX5" fmla="*/ 689619 w 2519877"/>
              <a:gd name="connsiteY5" fmla="*/ 2169468 h 4333702"/>
              <a:gd name="connsiteX6" fmla="*/ 2523347 w 2519877"/>
              <a:gd name="connsiteY6" fmla="*/ 4311790 h 433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9877" h="4333702">
                <a:moveTo>
                  <a:pt x="2523347" y="4311790"/>
                </a:moveTo>
                <a:cubicBezTo>
                  <a:pt x="2410987" y="4329625"/>
                  <a:pt x="2295827" y="4338815"/>
                  <a:pt x="2178537" y="4338815"/>
                </a:cubicBezTo>
                <a:cubicBezTo>
                  <a:pt x="975326" y="4338876"/>
                  <a:pt x="0" y="3367567"/>
                  <a:pt x="0" y="2169468"/>
                </a:cubicBezTo>
                <a:cubicBezTo>
                  <a:pt x="0" y="971248"/>
                  <a:pt x="975326" y="0"/>
                  <a:pt x="2178537" y="0"/>
                </a:cubicBezTo>
                <a:cubicBezTo>
                  <a:pt x="2295888" y="0"/>
                  <a:pt x="2411048" y="9252"/>
                  <a:pt x="2523347" y="27086"/>
                </a:cubicBezTo>
                <a:cubicBezTo>
                  <a:pt x="1484049" y="191608"/>
                  <a:pt x="689619" y="1088112"/>
                  <a:pt x="689619" y="2169468"/>
                </a:cubicBezTo>
                <a:cubicBezTo>
                  <a:pt x="689619" y="3250703"/>
                  <a:pt x="1484049" y="4147268"/>
                  <a:pt x="2523347" y="431179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6083" cap="flat">
            <a:noFill/>
            <a:prstDash val="solid"/>
            <a:miter/>
          </a:ln>
        </p:spPr>
        <p:txBody>
          <a:bodyPr rtlCol="0" anchor="ctr"/>
          <a:lstStyle/>
          <a:p>
            <a:pPr defTabSz="1219170">
              <a:defRPr/>
            </a:pPr>
            <a:endParaRPr lang="en-US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Freeform: Shape 4">
            <a:extLst>
              <a:ext uri="{FF2B5EF4-FFF2-40B4-BE49-F238E27FC236}">
                <a16:creationId xmlns:a16="http://schemas.microsoft.com/office/drawing/2014/main" id="{F96700F5-4832-4605-958A-BD657535E734}"/>
              </a:ext>
            </a:extLst>
          </p:cNvPr>
          <p:cNvSpPr/>
          <p:nvPr/>
        </p:nvSpPr>
        <p:spPr>
          <a:xfrm>
            <a:off x="7200378" y="2556360"/>
            <a:ext cx="5047869" cy="4065889"/>
          </a:xfrm>
          <a:custGeom>
            <a:avLst/>
            <a:gdLst>
              <a:gd name="connsiteX0" fmla="*/ 3791563 w 3785902"/>
              <a:gd name="connsiteY0" fmla="*/ 1096025 h 3049416"/>
              <a:gd name="connsiteX1" fmla="*/ 1826241 w 3785902"/>
              <a:gd name="connsiteY1" fmla="*/ 3053191 h 3049416"/>
              <a:gd name="connsiteX2" fmla="*/ 0 w 3785902"/>
              <a:gd name="connsiteY2" fmla="*/ 1820642 h 3049416"/>
              <a:gd name="connsiteX3" fmla="*/ 1628486 w 3785902"/>
              <a:gd name="connsiteY3" fmla="*/ 2681783 h 3049416"/>
              <a:gd name="connsiteX4" fmla="*/ 3593868 w 3785902"/>
              <a:gd name="connsiteY4" fmla="*/ 724617 h 3049416"/>
              <a:gd name="connsiteX5" fmla="*/ 3454727 w 3785902"/>
              <a:gd name="connsiteY5" fmla="*/ 0 h 3049416"/>
              <a:gd name="connsiteX6" fmla="*/ 3791563 w 3785902"/>
              <a:gd name="connsiteY6" fmla="*/ 1096025 h 3049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85902" h="3049416">
                <a:moveTo>
                  <a:pt x="3791563" y="1096025"/>
                </a:moveTo>
                <a:cubicBezTo>
                  <a:pt x="3791563" y="2176955"/>
                  <a:pt x="2911675" y="3053191"/>
                  <a:pt x="1826241" y="3053191"/>
                </a:cubicBezTo>
                <a:cubicBezTo>
                  <a:pt x="997847" y="3053191"/>
                  <a:pt x="289177" y="2542824"/>
                  <a:pt x="0" y="1820642"/>
                </a:cubicBezTo>
                <a:cubicBezTo>
                  <a:pt x="353331" y="2340260"/>
                  <a:pt x="950858" y="2681783"/>
                  <a:pt x="1628486" y="2681783"/>
                </a:cubicBezTo>
                <a:cubicBezTo>
                  <a:pt x="2713920" y="2681783"/>
                  <a:pt x="3593868" y="1805547"/>
                  <a:pt x="3593868" y="724617"/>
                </a:cubicBezTo>
                <a:cubicBezTo>
                  <a:pt x="3593868" y="468612"/>
                  <a:pt x="3544506" y="224111"/>
                  <a:pt x="3454727" y="0"/>
                </a:cubicBezTo>
                <a:cubicBezTo>
                  <a:pt x="3667334" y="312733"/>
                  <a:pt x="3791563" y="689923"/>
                  <a:pt x="3791563" y="1096025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6083" cap="flat">
            <a:noFill/>
            <a:prstDash val="solid"/>
            <a:miter/>
          </a:ln>
        </p:spPr>
        <p:txBody>
          <a:bodyPr rtlCol="0" anchor="ctr"/>
          <a:lstStyle/>
          <a:p>
            <a:pPr defTabSz="1219170">
              <a:defRPr/>
            </a:pPr>
            <a:endParaRPr lang="en-US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Freeform: Shape 6">
            <a:extLst>
              <a:ext uri="{FF2B5EF4-FFF2-40B4-BE49-F238E27FC236}">
                <a16:creationId xmlns:a16="http://schemas.microsoft.com/office/drawing/2014/main" id="{E5611355-181D-4359-BB5A-0F4011EE50F1}"/>
              </a:ext>
            </a:extLst>
          </p:cNvPr>
          <p:cNvSpPr/>
          <p:nvPr/>
        </p:nvSpPr>
        <p:spPr>
          <a:xfrm>
            <a:off x="7504711" y="1"/>
            <a:ext cx="5900003" cy="6597940"/>
          </a:xfrm>
          <a:custGeom>
            <a:avLst/>
            <a:gdLst>
              <a:gd name="connsiteX0" fmla="*/ 4220734 w 4425001"/>
              <a:gd name="connsiteY0" fmla="*/ 1588406 h 4948454"/>
              <a:gd name="connsiteX1" fmla="*/ 2946430 w 4425001"/>
              <a:gd name="connsiteY1" fmla="*/ 4950982 h 4948454"/>
              <a:gd name="connsiteX2" fmla="*/ 3543593 w 4425001"/>
              <a:gd name="connsiteY2" fmla="*/ 2058845 h 4948454"/>
              <a:gd name="connsiteX3" fmla="*/ 120577 w 4425001"/>
              <a:gd name="connsiteY3" fmla="*/ 678329 h 4948454"/>
              <a:gd name="connsiteX4" fmla="*/ 0 w 4425001"/>
              <a:gd name="connsiteY4" fmla="*/ 732866 h 4948454"/>
              <a:gd name="connsiteX5" fmla="*/ 797718 w 4425001"/>
              <a:gd name="connsiteY5" fmla="*/ 207830 h 4948454"/>
              <a:gd name="connsiteX6" fmla="*/ 4220734 w 4425001"/>
              <a:gd name="connsiteY6" fmla="*/ 1588406 h 4948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5001" h="4948454">
                <a:moveTo>
                  <a:pt x="4220734" y="1588406"/>
                </a:moveTo>
                <a:cubicBezTo>
                  <a:pt x="4763603" y="2872509"/>
                  <a:pt x="4193526" y="4349316"/>
                  <a:pt x="2946430" y="4950982"/>
                </a:cubicBezTo>
                <a:cubicBezTo>
                  <a:pt x="3703185" y="4223079"/>
                  <a:pt x="3975258" y="3080064"/>
                  <a:pt x="3543593" y="2058845"/>
                </a:cubicBezTo>
                <a:cubicBezTo>
                  <a:pt x="2983498" y="734022"/>
                  <a:pt x="1450999" y="115922"/>
                  <a:pt x="120577" y="678329"/>
                </a:cubicBezTo>
                <a:cubicBezTo>
                  <a:pt x="79735" y="695615"/>
                  <a:pt x="39502" y="713814"/>
                  <a:pt x="0" y="732866"/>
                </a:cubicBezTo>
                <a:cubicBezTo>
                  <a:pt x="225024" y="516485"/>
                  <a:pt x="492776" y="336746"/>
                  <a:pt x="797718" y="207830"/>
                </a:cubicBezTo>
                <a:cubicBezTo>
                  <a:pt x="2128140" y="-354516"/>
                  <a:pt x="3660700" y="263584"/>
                  <a:pt x="4220734" y="158840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6083" cap="flat">
            <a:noFill/>
            <a:prstDash val="solid"/>
            <a:miter/>
          </a:ln>
        </p:spPr>
        <p:txBody>
          <a:bodyPr rtlCol="0" anchor="ctr"/>
          <a:lstStyle/>
          <a:p>
            <a:pPr defTabSz="1219170">
              <a:defRPr/>
            </a:pPr>
            <a:endParaRPr lang="en-US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2" name="Google Shape;312;p39"/>
          <p:cNvSpPr txBox="1">
            <a:spLocks noGrp="1"/>
          </p:cNvSpPr>
          <p:nvPr>
            <p:ph type="ctrTitle"/>
          </p:nvPr>
        </p:nvSpPr>
        <p:spPr>
          <a:xfrm flipH="1">
            <a:off x="7046220" y="3298550"/>
            <a:ext cx="5149242" cy="256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3600" b="1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CÀI ĐẶT ỨNG DỤNG</a:t>
            </a:r>
            <a:br>
              <a:rPr lang="en-US" sz="3600" b="1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</a:br>
            <a:endParaRPr lang="vi-VN" sz="3600" b="1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13" name="Google Shape;313;p39"/>
          <p:cNvSpPr txBox="1">
            <a:spLocks noGrp="1"/>
          </p:cNvSpPr>
          <p:nvPr>
            <p:ph type="title" idx="2"/>
          </p:nvPr>
        </p:nvSpPr>
        <p:spPr>
          <a:xfrm flipH="1">
            <a:off x="6323073" y="1970515"/>
            <a:ext cx="3972400" cy="100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/>
              <a:t>04</a:t>
            </a:r>
            <a:endParaRPr dirty="0"/>
          </a:p>
        </p:txBody>
      </p:sp>
      <p:cxnSp>
        <p:nvCxnSpPr>
          <p:cNvPr id="314" name="Google Shape;314;p39"/>
          <p:cNvCxnSpPr>
            <a:cxnSpLocks/>
          </p:cNvCxnSpPr>
          <p:nvPr/>
        </p:nvCxnSpPr>
        <p:spPr>
          <a:xfrm>
            <a:off x="8072954" y="3949060"/>
            <a:ext cx="390176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ình ảnh 5">
            <a:extLst>
              <a:ext uri="{FF2B5EF4-FFF2-40B4-BE49-F238E27FC236}">
                <a16:creationId xmlns:a16="http://schemas.microsoft.com/office/drawing/2014/main" id="{86A4974C-A1BB-4691-9290-D12C3EE38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02847" cy="6858000"/>
          </a:xfrm>
          <a:prstGeom prst="rect">
            <a:avLst/>
          </a:prstGeom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04653002-E22D-4D36-8BE1-191A1C9EB9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6353" y="1398880"/>
            <a:ext cx="8371296" cy="1261600"/>
          </a:xfrm>
        </p:spPr>
        <p:txBody>
          <a:bodyPr/>
          <a:lstStyle/>
          <a:p>
            <a:r>
              <a:rPr lang="en-US" sz="7200" b="1" dirty="0">
                <a:solidFill>
                  <a:srgbClr val="FF0000"/>
                </a:solidFill>
                <a:cs typeface="Calibri Light"/>
              </a:rPr>
              <a:t>Thank for watching</a:t>
            </a:r>
          </a:p>
        </p:txBody>
      </p:sp>
    </p:spTree>
    <p:extLst>
      <p:ext uri="{BB962C8B-B14F-4D97-AF65-F5344CB8AC3E}">
        <p14:creationId xmlns:p14="http://schemas.microsoft.com/office/powerpoint/2010/main" val="333784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>
                <a:latin typeface="+mn-lt"/>
              </a:rPr>
              <a:t>01</a:t>
            </a:r>
            <a:endParaRPr dirty="0">
              <a:latin typeface="+mn-lt"/>
            </a:endParaRPr>
          </a:p>
        </p:txBody>
      </p:sp>
      <p:cxnSp>
        <p:nvCxnSpPr>
          <p:cNvPr id="398" name="Google Shape;398;p43"/>
          <p:cNvCxnSpPr>
            <a:cxnSpLocks/>
          </p:cNvCxnSpPr>
          <p:nvPr/>
        </p:nvCxnSpPr>
        <p:spPr>
          <a:xfrm>
            <a:off x="0" y="3650600"/>
            <a:ext cx="465666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Freeform: Shape 4">
            <a:extLst>
              <a:ext uri="{FF2B5EF4-FFF2-40B4-BE49-F238E27FC236}">
                <a16:creationId xmlns:a16="http://schemas.microsoft.com/office/drawing/2014/main" id="{6E7372C4-F4D0-489E-9E54-36B13E631209}"/>
              </a:ext>
            </a:extLst>
          </p:cNvPr>
          <p:cNvSpPr/>
          <p:nvPr/>
        </p:nvSpPr>
        <p:spPr>
          <a:xfrm rot="18309264">
            <a:off x="2542808" y="-118508"/>
            <a:ext cx="4055064" cy="5149334"/>
          </a:xfrm>
          <a:custGeom>
            <a:avLst/>
            <a:gdLst>
              <a:gd name="connsiteX0" fmla="*/ 3813796 w 4390521"/>
              <a:gd name="connsiteY0" fmla="*/ 0 h 5545307"/>
              <a:gd name="connsiteX1" fmla="*/ 3957161 w 4390521"/>
              <a:gd name="connsiteY1" fmla="*/ 236299 h 5545307"/>
              <a:gd name="connsiteX2" fmla="*/ 4390521 w 4390521"/>
              <a:gd name="connsiteY2" fmla="*/ 1949996 h 5545307"/>
              <a:gd name="connsiteX3" fmla="*/ 800144 w 4390521"/>
              <a:gd name="connsiteY3" fmla="*/ 5545307 h 5545307"/>
              <a:gd name="connsiteX4" fmla="*/ 76543 w 4390521"/>
              <a:gd name="connsiteY4" fmla="*/ 5472264 h 5545307"/>
              <a:gd name="connsiteX5" fmla="*/ 0 w 4390521"/>
              <a:gd name="connsiteY5" fmla="*/ 5454575 h 5545307"/>
              <a:gd name="connsiteX6" fmla="*/ 219441 w 4390521"/>
              <a:gd name="connsiteY6" fmla="*/ 5426653 h 5545307"/>
              <a:gd name="connsiteX7" fmla="*/ 3946370 w 4390521"/>
              <a:gd name="connsiteY7" fmla="*/ 1074858 h 5545307"/>
              <a:gd name="connsiteX8" fmla="*/ 3857045 w 4390521"/>
              <a:gd name="connsiteY8" fmla="*/ 187630 h 5545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90521" h="5545307">
                <a:moveTo>
                  <a:pt x="3813796" y="0"/>
                </a:moveTo>
                <a:lnTo>
                  <a:pt x="3957161" y="236299"/>
                </a:lnTo>
                <a:cubicBezTo>
                  <a:pt x="4233534" y="745729"/>
                  <a:pt x="4390521" y="1329515"/>
                  <a:pt x="4390521" y="1949996"/>
                </a:cubicBezTo>
                <a:cubicBezTo>
                  <a:pt x="4390521" y="3935659"/>
                  <a:pt x="2783089" y="5545307"/>
                  <a:pt x="800144" y="5545307"/>
                </a:cubicBezTo>
                <a:cubicBezTo>
                  <a:pt x="552276" y="5545307"/>
                  <a:pt x="310273" y="5520157"/>
                  <a:pt x="76543" y="5472264"/>
                </a:cubicBezTo>
                <a:lnTo>
                  <a:pt x="0" y="5454575"/>
                </a:lnTo>
                <a:lnTo>
                  <a:pt x="219441" y="5426653"/>
                </a:lnTo>
                <a:cubicBezTo>
                  <a:pt x="2329803" y="5103762"/>
                  <a:pt x="3946370" y="3278386"/>
                  <a:pt x="3946370" y="1074858"/>
                </a:cubicBezTo>
                <a:cubicBezTo>
                  <a:pt x="3946370" y="770942"/>
                  <a:pt x="3915613" y="474215"/>
                  <a:pt x="3857045" y="18763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Freeform: Shape 6">
            <a:extLst>
              <a:ext uri="{FF2B5EF4-FFF2-40B4-BE49-F238E27FC236}">
                <a16:creationId xmlns:a16="http://schemas.microsoft.com/office/drawing/2014/main" id="{0479ABB1-F7C1-4A4E-959E-46AE6ABCAF4C}"/>
              </a:ext>
            </a:extLst>
          </p:cNvPr>
          <p:cNvSpPr/>
          <p:nvPr/>
        </p:nvSpPr>
        <p:spPr>
          <a:xfrm rot="2232975">
            <a:off x="638998" y="1633485"/>
            <a:ext cx="4256029" cy="4553874"/>
          </a:xfrm>
          <a:custGeom>
            <a:avLst/>
            <a:gdLst>
              <a:gd name="connsiteX0" fmla="*/ 3813796 w 4390521"/>
              <a:gd name="connsiteY0" fmla="*/ 0 h 5545307"/>
              <a:gd name="connsiteX1" fmla="*/ 3957161 w 4390521"/>
              <a:gd name="connsiteY1" fmla="*/ 236299 h 5545307"/>
              <a:gd name="connsiteX2" fmla="*/ 4390521 w 4390521"/>
              <a:gd name="connsiteY2" fmla="*/ 1949996 h 5545307"/>
              <a:gd name="connsiteX3" fmla="*/ 800144 w 4390521"/>
              <a:gd name="connsiteY3" fmla="*/ 5545307 h 5545307"/>
              <a:gd name="connsiteX4" fmla="*/ 76543 w 4390521"/>
              <a:gd name="connsiteY4" fmla="*/ 5472264 h 5545307"/>
              <a:gd name="connsiteX5" fmla="*/ 0 w 4390521"/>
              <a:gd name="connsiteY5" fmla="*/ 5454575 h 5545307"/>
              <a:gd name="connsiteX6" fmla="*/ 219441 w 4390521"/>
              <a:gd name="connsiteY6" fmla="*/ 5426653 h 5545307"/>
              <a:gd name="connsiteX7" fmla="*/ 3946370 w 4390521"/>
              <a:gd name="connsiteY7" fmla="*/ 1074858 h 5545307"/>
              <a:gd name="connsiteX8" fmla="*/ 3857045 w 4390521"/>
              <a:gd name="connsiteY8" fmla="*/ 187630 h 5545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90521" h="5545307">
                <a:moveTo>
                  <a:pt x="3813796" y="0"/>
                </a:moveTo>
                <a:lnTo>
                  <a:pt x="3957161" y="236299"/>
                </a:lnTo>
                <a:cubicBezTo>
                  <a:pt x="4233534" y="745729"/>
                  <a:pt x="4390521" y="1329515"/>
                  <a:pt x="4390521" y="1949996"/>
                </a:cubicBezTo>
                <a:cubicBezTo>
                  <a:pt x="4390521" y="3935659"/>
                  <a:pt x="2783089" y="5545307"/>
                  <a:pt x="800144" y="5545307"/>
                </a:cubicBezTo>
                <a:cubicBezTo>
                  <a:pt x="552276" y="5545307"/>
                  <a:pt x="310273" y="5520157"/>
                  <a:pt x="76543" y="5472264"/>
                </a:cubicBezTo>
                <a:lnTo>
                  <a:pt x="0" y="5454575"/>
                </a:lnTo>
                <a:lnTo>
                  <a:pt x="219441" y="5426653"/>
                </a:lnTo>
                <a:cubicBezTo>
                  <a:pt x="2329803" y="5103762"/>
                  <a:pt x="3946370" y="3278386"/>
                  <a:pt x="3946370" y="1074858"/>
                </a:cubicBezTo>
                <a:cubicBezTo>
                  <a:pt x="3946370" y="770942"/>
                  <a:pt x="3915613" y="474215"/>
                  <a:pt x="3857045" y="18763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US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Google Shape;308;p44">
            <a:extLst>
              <a:ext uri="{FF2B5EF4-FFF2-40B4-BE49-F238E27FC236}">
                <a16:creationId xmlns:a16="http://schemas.microsoft.com/office/drawing/2014/main" id="{D7F21E19-6EFE-4A52-B71B-972013BC731D}"/>
              </a:ext>
            </a:extLst>
          </p:cNvPr>
          <p:cNvSpPr txBox="1">
            <a:spLocks/>
          </p:cNvSpPr>
          <p:nvPr/>
        </p:nvSpPr>
        <p:spPr>
          <a:xfrm>
            <a:off x="205559" y="3663471"/>
            <a:ext cx="4740112" cy="493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lvl="0"/>
            <a:r>
              <a:rPr lang="en-US" sz="2667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MÔ TẢ - KHẢO SÁT HIỆN TRẠNG</a:t>
            </a:r>
            <a:endParaRPr lang="en-US" sz="3733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08;p44">
            <a:extLst>
              <a:ext uri="{FF2B5EF4-FFF2-40B4-BE49-F238E27FC236}">
                <a16:creationId xmlns:a16="http://schemas.microsoft.com/office/drawing/2014/main" id="{23214DC9-3190-450E-9703-2ECC18E3EAF5}"/>
              </a:ext>
            </a:extLst>
          </p:cNvPr>
          <p:cNvSpPr txBox="1">
            <a:spLocks/>
          </p:cNvSpPr>
          <p:nvPr/>
        </p:nvSpPr>
        <p:spPr>
          <a:xfrm>
            <a:off x="1511844" y="118015"/>
            <a:ext cx="9713503" cy="493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lvl="0"/>
            <a:r>
              <a:rPr lang="en-US" sz="2667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MÔ TẢ - KHẢO SÁT HIỆN TRẠNG</a:t>
            </a:r>
            <a:endParaRPr lang="en-US" sz="3733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Google Shape;214;p38">
            <a:extLst>
              <a:ext uri="{FF2B5EF4-FFF2-40B4-BE49-F238E27FC236}">
                <a16:creationId xmlns:a16="http://schemas.microsoft.com/office/drawing/2014/main" id="{4D4CD674-1785-4887-BE75-1BF2F4250A01}"/>
              </a:ext>
            </a:extLst>
          </p:cNvPr>
          <p:cNvSpPr/>
          <p:nvPr/>
        </p:nvSpPr>
        <p:spPr>
          <a:xfrm>
            <a:off x="740229" y="4530224"/>
            <a:ext cx="3425385" cy="1848585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17;p38">
            <a:extLst>
              <a:ext uri="{FF2B5EF4-FFF2-40B4-BE49-F238E27FC236}">
                <a16:creationId xmlns:a16="http://schemas.microsoft.com/office/drawing/2014/main" id="{FC6270DE-57F6-424E-8DED-5B08B1AD5F59}"/>
              </a:ext>
            </a:extLst>
          </p:cNvPr>
          <p:cNvSpPr/>
          <p:nvPr/>
        </p:nvSpPr>
        <p:spPr>
          <a:xfrm>
            <a:off x="7065352" y="4530224"/>
            <a:ext cx="3907448" cy="1626735"/>
          </a:xfrm>
          <a:prstGeom prst="snip2DiagRect">
            <a:avLst>
              <a:gd name="adj1" fmla="val 0"/>
              <a:gd name="adj2" fmla="val 20525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21;p38">
            <a:extLst>
              <a:ext uri="{FF2B5EF4-FFF2-40B4-BE49-F238E27FC236}">
                <a16:creationId xmlns:a16="http://schemas.microsoft.com/office/drawing/2014/main" id="{CEF35AB9-10B6-483B-BF0A-A62C286E6224}"/>
              </a:ext>
            </a:extLst>
          </p:cNvPr>
          <p:cNvSpPr/>
          <p:nvPr/>
        </p:nvSpPr>
        <p:spPr>
          <a:xfrm>
            <a:off x="4098452" y="3429000"/>
            <a:ext cx="3055500" cy="8337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4">
              <a:lumMod val="40000"/>
              <a:lumOff val="60000"/>
            </a:schemeClr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22;p38">
            <a:extLst>
              <a:ext uri="{FF2B5EF4-FFF2-40B4-BE49-F238E27FC236}">
                <a16:creationId xmlns:a16="http://schemas.microsoft.com/office/drawing/2014/main" id="{E2C6CA7C-B2E6-4625-8F99-30E4EBD7B137}"/>
              </a:ext>
            </a:extLst>
          </p:cNvPr>
          <p:cNvSpPr/>
          <p:nvPr/>
        </p:nvSpPr>
        <p:spPr>
          <a:xfrm>
            <a:off x="7576654" y="905687"/>
            <a:ext cx="3425385" cy="2196101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" name="Google Shape;223;p38">
            <a:extLst>
              <a:ext uri="{FF2B5EF4-FFF2-40B4-BE49-F238E27FC236}">
                <a16:creationId xmlns:a16="http://schemas.microsoft.com/office/drawing/2014/main" id="{17A732F0-8EE1-4D05-B5CC-8F856EB9825D}"/>
              </a:ext>
            </a:extLst>
          </p:cNvPr>
          <p:cNvCxnSpPr>
            <a:cxnSpLocks/>
            <a:stCxn id="18" idx="2"/>
          </p:cNvCxnSpPr>
          <p:nvPr/>
        </p:nvCxnSpPr>
        <p:spPr>
          <a:xfrm rot="10800000" flipV="1">
            <a:off x="3378682" y="3845850"/>
            <a:ext cx="719771" cy="684374"/>
          </a:xfrm>
          <a:prstGeom prst="bentConnector3">
            <a:avLst>
              <a:gd name="adj1" fmla="val 50000"/>
            </a:avLst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24;p38">
            <a:extLst>
              <a:ext uri="{FF2B5EF4-FFF2-40B4-BE49-F238E27FC236}">
                <a16:creationId xmlns:a16="http://schemas.microsoft.com/office/drawing/2014/main" id="{2E0E3C3B-058F-4ED7-93DA-DE8378635ADA}"/>
              </a:ext>
            </a:extLst>
          </p:cNvPr>
          <p:cNvCxnSpPr>
            <a:cxnSpLocks/>
            <a:stCxn id="18" idx="0"/>
          </p:cNvCxnSpPr>
          <p:nvPr/>
        </p:nvCxnSpPr>
        <p:spPr>
          <a:xfrm>
            <a:off x="7153952" y="3845850"/>
            <a:ext cx="1058231" cy="684374"/>
          </a:xfrm>
          <a:prstGeom prst="bentConnector3">
            <a:avLst>
              <a:gd name="adj1" fmla="val 98553"/>
            </a:avLst>
          </a:prstGeom>
          <a:noFill/>
          <a:ln w="12700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225;p38">
            <a:extLst>
              <a:ext uri="{FF2B5EF4-FFF2-40B4-BE49-F238E27FC236}">
                <a16:creationId xmlns:a16="http://schemas.microsoft.com/office/drawing/2014/main" id="{E878A3E6-E812-4FDC-B7A9-E3FD61FBD92E}"/>
              </a:ext>
            </a:extLst>
          </p:cNvPr>
          <p:cNvSpPr txBox="1"/>
          <p:nvPr/>
        </p:nvSpPr>
        <p:spPr>
          <a:xfrm>
            <a:off x="4910852" y="3795337"/>
            <a:ext cx="14307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Times New Roman" panose="02020603050405020304" pitchFamily="18" charset="0"/>
                <a:ea typeface="Exo 2"/>
                <a:cs typeface="Times New Roman" panose="02020603050405020304" pitchFamily="18" charset="0"/>
                <a:sym typeface="Exo 2"/>
              </a:rPr>
              <a:t>MÔ TẢ</a:t>
            </a:r>
            <a:endParaRPr sz="2400" b="1" dirty="0">
              <a:latin typeface="Times New Roman" panose="02020603050405020304" pitchFamily="18" charset="0"/>
              <a:ea typeface="Exo 2"/>
              <a:cs typeface="Times New Roman" panose="02020603050405020304" pitchFamily="18" charset="0"/>
              <a:sym typeface="Exo 2"/>
            </a:endParaRPr>
          </a:p>
        </p:txBody>
      </p:sp>
      <p:sp>
        <p:nvSpPr>
          <p:cNvPr id="25" name="Google Shape;228;p38">
            <a:extLst>
              <a:ext uri="{FF2B5EF4-FFF2-40B4-BE49-F238E27FC236}">
                <a16:creationId xmlns:a16="http://schemas.microsoft.com/office/drawing/2014/main" id="{508B1B93-9855-4556-B41E-4F2B7F11F8A1}"/>
              </a:ext>
            </a:extLst>
          </p:cNvPr>
          <p:cNvSpPr txBox="1"/>
          <p:nvPr/>
        </p:nvSpPr>
        <p:spPr>
          <a:xfrm>
            <a:off x="7978587" y="1296291"/>
            <a:ext cx="2877671" cy="934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Nhằm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tiết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kiệm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chi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phí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nhân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tiền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mặt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bằng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,…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tiện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tương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thích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cao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dễ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dàng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bắt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kịp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xu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hướng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toàn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cầu</a:t>
            </a:r>
            <a:r>
              <a:rPr lang="en-US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  <p:sp>
        <p:nvSpPr>
          <p:cNvPr id="42" name="Hộp Văn bản 41">
            <a:extLst>
              <a:ext uri="{FF2B5EF4-FFF2-40B4-BE49-F238E27FC236}">
                <a16:creationId xmlns:a16="http://schemas.microsoft.com/office/drawing/2014/main" id="{968B4E2A-B9DD-4031-B71F-ADFF4966F5E9}"/>
              </a:ext>
            </a:extLst>
          </p:cNvPr>
          <p:cNvSpPr txBox="1"/>
          <p:nvPr/>
        </p:nvSpPr>
        <p:spPr>
          <a:xfrm>
            <a:off x="1144414" y="5020425"/>
            <a:ext cx="29867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giúp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bá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ảnh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cửa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cũng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như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việc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chăm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sóc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mọi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lúc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mọi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nơi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Hộp Văn bản 44">
            <a:extLst>
              <a:ext uri="{FF2B5EF4-FFF2-40B4-BE49-F238E27FC236}">
                <a16:creationId xmlns:a16="http://schemas.microsoft.com/office/drawing/2014/main" id="{661748E3-4E42-4663-BD9B-ADBE1A29C775}"/>
              </a:ext>
            </a:extLst>
          </p:cNvPr>
          <p:cNvSpPr txBox="1"/>
          <p:nvPr/>
        </p:nvSpPr>
        <p:spPr>
          <a:xfrm>
            <a:off x="7576655" y="4947074"/>
            <a:ext cx="33961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Giúp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giải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đáp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những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thắc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mắc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về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tin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sách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nhà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xuất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ra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cuốn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sách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đó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6" name="Google Shape;214;p38">
            <a:extLst>
              <a:ext uri="{FF2B5EF4-FFF2-40B4-BE49-F238E27FC236}">
                <a16:creationId xmlns:a16="http://schemas.microsoft.com/office/drawing/2014/main" id="{A7B2F217-F6CF-49BC-9CF1-80734AB88534}"/>
              </a:ext>
            </a:extLst>
          </p:cNvPr>
          <p:cNvSpPr/>
          <p:nvPr/>
        </p:nvSpPr>
        <p:spPr>
          <a:xfrm>
            <a:off x="345975" y="827871"/>
            <a:ext cx="3425385" cy="1848585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9" name="Đường kết nối: Mũi tên Gấp khúc 48">
            <a:extLst>
              <a:ext uri="{FF2B5EF4-FFF2-40B4-BE49-F238E27FC236}">
                <a16:creationId xmlns:a16="http://schemas.microsoft.com/office/drawing/2014/main" id="{D8122063-E75D-47B9-8DD8-5525C183518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98616" y="1849552"/>
            <a:ext cx="1675426" cy="1480654"/>
          </a:xfrm>
          <a:prstGeom prst="bentConnector3">
            <a:avLst>
              <a:gd name="adj1" fmla="val 9548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Đường kết nối: Mũi tên Gấp khúc 55">
            <a:extLst>
              <a:ext uri="{FF2B5EF4-FFF2-40B4-BE49-F238E27FC236}">
                <a16:creationId xmlns:a16="http://schemas.microsoft.com/office/drawing/2014/main" id="{B56A40BC-577D-4667-BC08-ED453D14CF4E}"/>
              </a:ext>
            </a:extLst>
          </p:cNvPr>
          <p:cNvCxnSpPr>
            <a:cxnSpLocks/>
            <a:endCxn id="46" idx="0"/>
          </p:cNvCxnSpPr>
          <p:nvPr/>
        </p:nvCxnSpPr>
        <p:spPr>
          <a:xfrm rot="16200000" flipV="1">
            <a:off x="3651381" y="1872143"/>
            <a:ext cx="1676836" cy="1436878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Hộp Văn bản 61">
            <a:extLst>
              <a:ext uri="{FF2B5EF4-FFF2-40B4-BE49-F238E27FC236}">
                <a16:creationId xmlns:a16="http://schemas.microsoft.com/office/drawing/2014/main" id="{2AB3A5A5-C6C1-4127-A59D-6B261C8D7EE1}"/>
              </a:ext>
            </a:extLst>
          </p:cNvPr>
          <p:cNvSpPr txBox="1"/>
          <p:nvPr/>
        </p:nvSpPr>
        <p:spPr>
          <a:xfrm>
            <a:off x="887406" y="1213885"/>
            <a:ext cx="2851161" cy="1136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Q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uảng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bá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website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tất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cả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đối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tác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thanh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toán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giao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kho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784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  <p:bldP spid="14" grpId="0" animBg="1"/>
      <p:bldP spid="18" grpId="0" animBg="1"/>
      <p:bldP spid="19" grpId="0" animBg="1"/>
      <p:bldP spid="22" grpId="0"/>
      <p:bldP spid="25" grpId="0"/>
      <p:bldP spid="42" grpId="0"/>
      <p:bldP spid="45" grpId="0"/>
      <p:bldP spid="46" grpId="0" animBg="1"/>
      <p:bldP spid="6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08;p44">
            <a:extLst>
              <a:ext uri="{FF2B5EF4-FFF2-40B4-BE49-F238E27FC236}">
                <a16:creationId xmlns:a16="http://schemas.microsoft.com/office/drawing/2014/main" id="{23214DC9-3190-450E-9703-2ECC18E3EAF5}"/>
              </a:ext>
            </a:extLst>
          </p:cNvPr>
          <p:cNvSpPr txBox="1">
            <a:spLocks/>
          </p:cNvSpPr>
          <p:nvPr/>
        </p:nvSpPr>
        <p:spPr>
          <a:xfrm>
            <a:off x="1511844" y="118015"/>
            <a:ext cx="9713503" cy="493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lvl="0"/>
            <a:r>
              <a:rPr lang="en-US" sz="2667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MÔ TẢ - KHẢO SÁT HIỆN TRẠNG</a:t>
            </a:r>
            <a:endParaRPr lang="en-US" sz="3733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Hộp Văn bản 22">
            <a:extLst>
              <a:ext uri="{FF2B5EF4-FFF2-40B4-BE49-F238E27FC236}">
                <a16:creationId xmlns:a16="http://schemas.microsoft.com/office/drawing/2014/main" id="{398B2D48-491A-4B6A-B435-2684D14699C8}"/>
              </a:ext>
            </a:extLst>
          </p:cNvPr>
          <p:cNvSpPr txBox="1"/>
          <p:nvPr/>
        </p:nvSpPr>
        <p:spPr>
          <a:xfrm>
            <a:off x="272595" y="6119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KHẢO SÁT HIỆN TRẠNG</a:t>
            </a:r>
            <a:endParaRPr lang="en-US" dirty="0"/>
          </a:p>
        </p:txBody>
      </p:sp>
      <p:grpSp>
        <p:nvGrpSpPr>
          <p:cNvPr id="24" name="Google Shape;277;p42">
            <a:extLst>
              <a:ext uri="{FF2B5EF4-FFF2-40B4-BE49-F238E27FC236}">
                <a16:creationId xmlns:a16="http://schemas.microsoft.com/office/drawing/2014/main" id="{0806C522-0123-457D-8105-A371CD62ABF3}"/>
              </a:ext>
            </a:extLst>
          </p:cNvPr>
          <p:cNvGrpSpPr/>
          <p:nvPr/>
        </p:nvGrpSpPr>
        <p:grpSpPr>
          <a:xfrm>
            <a:off x="555669" y="1860847"/>
            <a:ext cx="7458777" cy="463800"/>
            <a:chOff x="3110698" y="1616939"/>
            <a:chExt cx="6033300" cy="463800"/>
          </a:xfrm>
        </p:grpSpPr>
        <p:cxnSp>
          <p:nvCxnSpPr>
            <p:cNvPr id="26" name="Google Shape;278;p42">
              <a:extLst>
                <a:ext uri="{FF2B5EF4-FFF2-40B4-BE49-F238E27FC236}">
                  <a16:creationId xmlns:a16="http://schemas.microsoft.com/office/drawing/2014/main" id="{F923EA0C-16C9-43F8-99D6-0138AEBA6CAA}"/>
                </a:ext>
              </a:extLst>
            </p:cNvPr>
            <p:cNvCxnSpPr/>
            <p:nvPr/>
          </p:nvCxnSpPr>
          <p:spPr>
            <a:xfrm rot="10800000">
              <a:off x="3110698" y="1839575"/>
              <a:ext cx="6033300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7" name="Google Shape;279;p42">
              <a:extLst>
                <a:ext uri="{FF2B5EF4-FFF2-40B4-BE49-F238E27FC236}">
                  <a16:creationId xmlns:a16="http://schemas.microsoft.com/office/drawing/2014/main" id="{CA6D312A-DD05-4E6C-B659-13C126C7A023}"/>
                </a:ext>
              </a:extLst>
            </p:cNvPr>
            <p:cNvSpPr/>
            <p:nvPr/>
          </p:nvSpPr>
          <p:spPr>
            <a:xfrm>
              <a:off x="3316948" y="1616939"/>
              <a:ext cx="2030400" cy="4638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accent2">
                <a:lumMod val="50000"/>
              </a:schemeClr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0;p42">
            <a:extLst>
              <a:ext uri="{FF2B5EF4-FFF2-40B4-BE49-F238E27FC236}">
                <a16:creationId xmlns:a16="http://schemas.microsoft.com/office/drawing/2014/main" id="{925E698A-6439-4640-BF40-6C3DB1FED0A1}"/>
              </a:ext>
            </a:extLst>
          </p:cNvPr>
          <p:cNvGrpSpPr/>
          <p:nvPr/>
        </p:nvGrpSpPr>
        <p:grpSpPr>
          <a:xfrm>
            <a:off x="555670" y="3528553"/>
            <a:ext cx="7458776" cy="463800"/>
            <a:chOff x="4280098" y="2633500"/>
            <a:chExt cx="4863900" cy="463800"/>
          </a:xfrm>
        </p:grpSpPr>
        <p:cxnSp>
          <p:nvCxnSpPr>
            <p:cNvPr id="29" name="Google Shape;281;p42">
              <a:extLst>
                <a:ext uri="{FF2B5EF4-FFF2-40B4-BE49-F238E27FC236}">
                  <a16:creationId xmlns:a16="http://schemas.microsoft.com/office/drawing/2014/main" id="{06AADA09-52C4-41EA-9BA9-3AF3152EEA50}"/>
                </a:ext>
              </a:extLst>
            </p:cNvPr>
            <p:cNvCxnSpPr/>
            <p:nvPr/>
          </p:nvCxnSpPr>
          <p:spPr>
            <a:xfrm rot="10800000">
              <a:off x="4280098" y="2865400"/>
              <a:ext cx="4863900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" name="Google Shape;282;p42">
              <a:extLst>
                <a:ext uri="{FF2B5EF4-FFF2-40B4-BE49-F238E27FC236}">
                  <a16:creationId xmlns:a16="http://schemas.microsoft.com/office/drawing/2014/main" id="{A78FC6A0-C8C7-4B94-B3D1-94D333EDAB9F}"/>
                </a:ext>
              </a:extLst>
            </p:cNvPr>
            <p:cNvSpPr/>
            <p:nvPr/>
          </p:nvSpPr>
          <p:spPr>
            <a:xfrm>
              <a:off x="4491465" y="2633500"/>
              <a:ext cx="2030400" cy="4638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accent6">
                <a:lumMod val="50000"/>
              </a:schemeClr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1" name="Google Shape;283;p42">
            <a:extLst>
              <a:ext uri="{FF2B5EF4-FFF2-40B4-BE49-F238E27FC236}">
                <a16:creationId xmlns:a16="http://schemas.microsoft.com/office/drawing/2014/main" id="{A19D22E8-9587-442D-8BBC-961BDE302B7E}"/>
              </a:ext>
            </a:extLst>
          </p:cNvPr>
          <p:cNvGrpSpPr/>
          <p:nvPr/>
        </p:nvGrpSpPr>
        <p:grpSpPr>
          <a:xfrm>
            <a:off x="713384" y="5636550"/>
            <a:ext cx="7429132" cy="463800"/>
            <a:chOff x="5375999" y="3658967"/>
            <a:chExt cx="4267181" cy="463800"/>
          </a:xfrm>
        </p:grpSpPr>
        <p:cxnSp>
          <p:nvCxnSpPr>
            <p:cNvPr id="32" name="Google Shape;284;p42">
              <a:extLst>
                <a:ext uri="{FF2B5EF4-FFF2-40B4-BE49-F238E27FC236}">
                  <a16:creationId xmlns:a16="http://schemas.microsoft.com/office/drawing/2014/main" id="{6C2AD209-0695-4757-86D9-4362975067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5999" y="3890867"/>
              <a:ext cx="4267181" cy="0"/>
            </a:xfrm>
            <a:prstGeom prst="straightConnector1">
              <a:avLst/>
            </a:prstGeom>
            <a:noFill/>
            <a:ln w="2857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3" name="Google Shape;285;p42">
              <a:extLst>
                <a:ext uri="{FF2B5EF4-FFF2-40B4-BE49-F238E27FC236}">
                  <a16:creationId xmlns:a16="http://schemas.microsoft.com/office/drawing/2014/main" id="{51E606A9-2D97-4325-B10C-022ED8F66AFC}"/>
                </a:ext>
              </a:extLst>
            </p:cNvPr>
            <p:cNvSpPr/>
            <p:nvPr/>
          </p:nvSpPr>
          <p:spPr>
            <a:xfrm>
              <a:off x="5580342" y="3658967"/>
              <a:ext cx="2030400" cy="4638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accent5">
                <a:lumMod val="50000"/>
              </a:schemeClr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4" name="Google Shape;286;p42">
            <a:extLst>
              <a:ext uri="{FF2B5EF4-FFF2-40B4-BE49-F238E27FC236}">
                <a16:creationId xmlns:a16="http://schemas.microsoft.com/office/drawing/2014/main" id="{DAB6C782-6139-4013-894F-B4F0891B451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07066" y="1008862"/>
            <a:ext cx="32649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Hiện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trạng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tổ</a:t>
            </a: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chức</a:t>
            </a:r>
            <a:endParaRPr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anose="02020603050405020304" pitchFamily="18" charset="0"/>
            </a:endParaRPr>
          </a:p>
        </p:txBody>
      </p:sp>
      <p:sp>
        <p:nvSpPr>
          <p:cNvPr id="36" name="Google Shape;288;p42">
            <a:extLst>
              <a:ext uri="{FF2B5EF4-FFF2-40B4-BE49-F238E27FC236}">
                <a16:creationId xmlns:a16="http://schemas.microsoft.com/office/drawing/2014/main" id="{A4A9E2DE-4ED1-4CC1-A70C-75035FF3C09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1292916" y="190620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Bộ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phận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8" name="Google Shape;290;p42">
            <a:extLst>
              <a:ext uri="{FF2B5EF4-FFF2-40B4-BE49-F238E27FC236}">
                <a16:creationId xmlns:a16="http://schemas.microsoft.com/office/drawing/2014/main" id="{834914FF-AEAA-4DDF-8CC2-5FDF7921C170}"/>
              </a:ext>
            </a:extLst>
          </p:cNvPr>
          <p:cNvSpPr txBox="1">
            <a:spLocks/>
          </p:cNvSpPr>
          <p:nvPr/>
        </p:nvSpPr>
        <p:spPr>
          <a:xfrm flipH="1">
            <a:off x="1448696" y="5633970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phận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ngân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Google Shape;292;p42">
            <a:extLst>
              <a:ext uri="{FF2B5EF4-FFF2-40B4-BE49-F238E27FC236}">
                <a16:creationId xmlns:a16="http://schemas.microsoft.com/office/drawing/2014/main" id="{34CE1FB9-BA7D-4733-9FCD-3549E0F9F2E6}"/>
              </a:ext>
            </a:extLst>
          </p:cNvPr>
          <p:cNvSpPr txBox="1">
            <a:spLocks/>
          </p:cNvSpPr>
          <p:nvPr/>
        </p:nvSpPr>
        <p:spPr>
          <a:xfrm flipH="1">
            <a:off x="1421408" y="3536911"/>
            <a:ext cx="2030398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phận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Hộp Văn bản 40">
            <a:extLst>
              <a:ext uri="{FF2B5EF4-FFF2-40B4-BE49-F238E27FC236}">
                <a16:creationId xmlns:a16="http://schemas.microsoft.com/office/drawing/2014/main" id="{2579F177-1924-4968-A984-D803DCE67120}"/>
              </a:ext>
            </a:extLst>
          </p:cNvPr>
          <p:cNvSpPr txBox="1"/>
          <p:nvPr/>
        </p:nvSpPr>
        <p:spPr>
          <a:xfrm>
            <a:off x="3320595" y="1586485"/>
            <a:ext cx="7652205" cy="878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người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chịu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trách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nhiệm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về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mọi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hoạt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như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nhập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xuất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sách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tổng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doanh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tuần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tháng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…</a:t>
            </a:r>
            <a:endParaRPr lang="en-US" dirty="0"/>
          </a:p>
        </p:txBody>
      </p:sp>
      <p:sp>
        <p:nvSpPr>
          <p:cNvPr id="43" name="Hộp Văn bản 42">
            <a:extLst>
              <a:ext uri="{FF2B5EF4-FFF2-40B4-BE49-F238E27FC236}">
                <a16:creationId xmlns:a16="http://schemas.microsoft.com/office/drawing/2014/main" id="{4940EBD2-0C43-4DA6-825B-B4870681594D}"/>
              </a:ext>
            </a:extLst>
          </p:cNvPr>
          <p:cNvSpPr txBox="1"/>
          <p:nvPr/>
        </p:nvSpPr>
        <p:spPr>
          <a:xfrm>
            <a:off x="4604055" y="5365634"/>
            <a:ext cx="7092527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bộ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phận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chịu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trách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nhiệm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toán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hóa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sách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kiểm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đặt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trực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tiếp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hoặc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qua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fanpage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cửa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  <p:sp>
        <p:nvSpPr>
          <p:cNvPr id="44" name="Hộp Văn bản 43">
            <a:extLst>
              <a:ext uri="{FF2B5EF4-FFF2-40B4-BE49-F238E27FC236}">
                <a16:creationId xmlns:a16="http://schemas.microsoft.com/office/drawing/2014/main" id="{4781FE50-A6A1-47DC-A5D6-58D982042C41}"/>
              </a:ext>
            </a:extLst>
          </p:cNvPr>
          <p:cNvSpPr txBox="1"/>
          <p:nvPr/>
        </p:nvSpPr>
        <p:spPr>
          <a:xfrm>
            <a:off x="3993412" y="3203748"/>
            <a:ext cx="8045323" cy="12890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trách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nhiệm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nội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thành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cửa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Nếu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đơn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ở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bộ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phận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chịu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trách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nhiệm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gửi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qua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bưu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điện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hoặc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ty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nhanh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lấy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tiền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thanh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toán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về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lại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bộ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phận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ngân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5904335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4" grpId="0"/>
      <p:bldP spid="36" grpId="0" build="p"/>
      <p:bldP spid="38" grpId="0"/>
      <p:bldP spid="40" grpId="0"/>
      <p:bldP spid="41" grpId="0"/>
      <p:bldP spid="43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4">
            <a:extLst>
              <a:ext uri="{FF2B5EF4-FFF2-40B4-BE49-F238E27FC236}">
                <a16:creationId xmlns:a16="http://schemas.microsoft.com/office/drawing/2014/main" id="{00061396-7157-4DBE-9973-B30FAC3AD33A}"/>
              </a:ext>
            </a:extLst>
          </p:cNvPr>
          <p:cNvSpPr/>
          <p:nvPr/>
        </p:nvSpPr>
        <p:spPr>
          <a:xfrm rot="21182208">
            <a:off x="4626510" y="3504131"/>
            <a:ext cx="3551572" cy="1367793"/>
          </a:xfrm>
          <a:custGeom>
            <a:avLst/>
            <a:gdLst>
              <a:gd name="connsiteX0" fmla="*/ 3791563 w 3785902"/>
              <a:gd name="connsiteY0" fmla="*/ 1096025 h 3049416"/>
              <a:gd name="connsiteX1" fmla="*/ 1826241 w 3785902"/>
              <a:gd name="connsiteY1" fmla="*/ 3053191 h 3049416"/>
              <a:gd name="connsiteX2" fmla="*/ 0 w 3785902"/>
              <a:gd name="connsiteY2" fmla="*/ 1820642 h 3049416"/>
              <a:gd name="connsiteX3" fmla="*/ 1628486 w 3785902"/>
              <a:gd name="connsiteY3" fmla="*/ 2681783 h 3049416"/>
              <a:gd name="connsiteX4" fmla="*/ 3593868 w 3785902"/>
              <a:gd name="connsiteY4" fmla="*/ 724617 h 3049416"/>
              <a:gd name="connsiteX5" fmla="*/ 3454727 w 3785902"/>
              <a:gd name="connsiteY5" fmla="*/ 0 h 3049416"/>
              <a:gd name="connsiteX6" fmla="*/ 3791563 w 3785902"/>
              <a:gd name="connsiteY6" fmla="*/ 1096025 h 3049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85902" h="3049416">
                <a:moveTo>
                  <a:pt x="3791563" y="1096025"/>
                </a:moveTo>
                <a:cubicBezTo>
                  <a:pt x="3791563" y="2176955"/>
                  <a:pt x="2911675" y="3053191"/>
                  <a:pt x="1826241" y="3053191"/>
                </a:cubicBezTo>
                <a:cubicBezTo>
                  <a:pt x="997847" y="3053191"/>
                  <a:pt x="289177" y="2542824"/>
                  <a:pt x="0" y="1820642"/>
                </a:cubicBezTo>
                <a:cubicBezTo>
                  <a:pt x="353331" y="2340260"/>
                  <a:pt x="950858" y="2681783"/>
                  <a:pt x="1628486" y="2681783"/>
                </a:cubicBezTo>
                <a:cubicBezTo>
                  <a:pt x="2713920" y="2681783"/>
                  <a:pt x="3593868" y="1805547"/>
                  <a:pt x="3593868" y="724617"/>
                </a:cubicBezTo>
                <a:cubicBezTo>
                  <a:pt x="3593868" y="468612"/>
                  <a:pt x="3544506" y="224111"/>
                  <a:pt x="3454727" y="0"/>
                </a:cubicBezTo>
                <a:cubicBezTo>
                  <a:pt x="3667334" y="312733"/>
                  <a:pt x="3791563" y="689923"/>
                  <a:pt x="3791563" y="1096025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6083" cap="flat">
            <a:noFill/>
            <a:prstDash val="solid"/>
            <a:miter/>
          </a:ln>
        </p:spPr>
        <p:txBody>
          <a:bodyPr rtlCol="0" anchor="ctr"/>
          <a:lstStyle/>
          <a:p>
            <a:pPr defTabSz="1219170">
              <a:defRPr/>
            </a:pPr>
            <a:endParaRPr lang="en-US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Freeform: Shape 3">
            <a:extLst>
              <a:ext uri="{FF2B5EF4-FFF2-40B4-BE49-F238E27FC236}">
                <a16:creationId xmlns:a16="http://schemas.microsoft.com/office/drawing/2014/main" id="{E73806D1-1BEC-4743-8AF3-5C54951C51F1}"/>
              </a:ext>
            </a:extLst>
          </p:cNvPr>
          <p:cNvSpPr/>
          <p:nvPr/>
        </p:nvSpPr>
        <p:spPr>
          <a:xfrm>
            <a:off x="4284008" y="2492258"/>
            <a:ext cx="1856201" cy="2121573"/>
          </a:xfrm>
          <a:custGeom>
            <a:avLst/>
            <a:gdLst>
              <a:gd name="connsiteX0" fmla="*/ 2523347 w 2519877"/>
              <a:gd name="connsiteY0" fmla="*/ 4311790 h 4333702"/>
              <a:gd name="connsiteX1" fmla="*/ 2178537 w 2519877"/>
              <a:gd name="connsiteY1" fmla="*/ 4338815 h 4333702"/>
              <a:gd name="connsiteX2" fmla="*/ 0 w 2519877"/>
              <a:gd name="connsiteY2" fmla="*/ 2169468 h 4333702"/>
              <a:gd name="connsiteX3" fmla="*/ 2178537 w 2519877"/>
              <a:gd name="connsiteY3" fmla="*/ 0 h 4333702"/>
              <a:gd name="connsiteX4" fmla="*/ 2523347 w 2519877"/>
              <a:gd name="connsiteY4" fmla="*/ 27086 h 4333702"/>
              <a:gd name="connsiteX5" fmla="*/ 689619 w 2519877"/>
              <a:gd name="connsiteY5" fmla="*/ 2169468 h 4333702"/>
              <a:gd name="connsiteX6" fmla="*/ 2523347 w 2519877"/>
              <a:gd name="connsiteY6" fmla="*/ 4311790 h 433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9877" h="4333702">
                <a:moveTo>
                  <a:pt x="2523347" y="4311790"/>
                </a:moveTo>
                <a:cubicBezTo>
                  <a:pt x="2410987" y="4329625"/>
                  <a:pt x="2295827" y="4338815"/>
                  <a:pt x="2178537" y="4338815"/>
                </a:cubicBezTo>
                <a:cubicBezTo>
                  <a:pt x="975326" y="4338876"/>
                  <a:pt x="0" y="3367567"/>
                  <a:pt x="0" y="2169468"/>
                </a:cubicBezTo>
                <a:cubicBezTo>
                  <a:pt x="0" y="971248"/>
                  <a:pt x="975326" y="0"/>
                  <a:pt x="2178537" y="0"/>
                </a:cubicBezTo>
                <a:cubicBezTo>
                  <a:pt x="2295888" y="0"/>
                  <a:pt x="2411048" y="9252"/>
                  <a:pt x="2523347" y="27086"/>
                </a:cubicBezTo>
                <a:cubicBezTo>
                  <a:pt x="1484049" y="191608"/>
                  <a:pt x="689619" y="1088112"/>
                  <a:pt x="689619" y="2169468"/>
                </a:cubicBezTo>
                <a:cubicBezTo>
                  <a:pt x="689619" y="3250703"/>
                  <a:pt x="1484049" y="4147268"/>
                  <a:pt x="2523347" y="431179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6083" cap="flat">
            <a:noFill/>
            <a:prstDash val="solid"/>
            <a:miter/>
          </a:ln>
        </p:spPr>
        <p:txBody>
          <a:bodyPr rtlCol="0" anchor="ctr"/>
          <a:lstStyle/>
          <a:p>
            <a:pPr defTabSz="1219170">
              <a:defRPr/>
            </a:pPr>
            <a:endParaRPr lang="en-US" sz="2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0" name="Google Shape;150;p30"/>
          <p:cNvSpPr txBox="1">
            <a:spLocks noGrp="1"/>
          </p:cNvSpPr>
          <p:nvPr>
            <p:ph type="ctrTitle"/>
          </p:nvPr>
        </p:nvSpPr>
        <p:spPr>
          <a:xfrm>
            <a:off x="4514500" y="3040255"/>
            <a:ext cx="3163200" cy="126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4267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Hiện</a:t>
            </a:r>
            <a:r>
              <a:rPr lang="en-US" sz="4267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267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trạng</a:t>
            </a:r>
            <a:r>
              <a:rPr lang="en-US" sz="4267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267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nghiệp</a:t>
            </a:r>
            <a:r>
              <a:rPr lang="en-US" sz="4267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267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vụ</a:t>
            </a:r>
            <a:endParaRPr lang="vi-VN" sz="4267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2" name="Google Shape;152;p30"/>
          <p:cNvSpPr txBox="1">
            <a:spLocks noGrp="1"/>
          </p:cNvSpPr>
          <p:nvPr>
            <p:ph type="subTitle" idx="1"/>
          </p:nvPr>
        </p:nvSpPr>
        <p:spPr>
          <a:xfrm>
            <a:off x="122550" y="1192845"/>
            <a:ext cx="3094272" cy="76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vi-VN" sz="1300" dirty="0"/>
              <a:t>Kinh doanh </a:t>
            </a:r>
            <a:r>
              <a:rPr lang="vi-VN" sz="1300" dirty="0" err="1"/>
              <a:t>sách</a:t>
            </a:r>
            <a:r>
              <a:rPr lang="vi-VN" sz="1300" dirty="0"/>
              <a:t> bao </a:t>
            </a:r>
            <a:r>
              <a:rPr lang="vi-VN" sz="1300" dirty="0" err="1"/>
              <a:t>gồm</a:t>
            </a:r>
            <a:r>
              <a:rPr lang="vi-VN" sz="1300" dirty="0"/>
              <a:t> </a:t>
            </a:r>
            <a:r>
              <a:rPr lang="vi-VN" sz="1300" dirty="0" err="1"/>
              <a:t>các</a:t>
            </a:r>
            <a:r>
              <a:rPr lang="vi-VN" sz="1300" dirty="0"/>
              <a:t> </a:t>
            </a:r>
            <a:r>
              <a:rPr lang="vi-VN" sz="1300" dirty="0" err="1"/>
              <a:t>thể</a:t>
            </a:r>
            <a:r>
              <a:rPr lang="vi-VN" sz="1300" dirty="0"/>
              <a:t> </a:t>
            </a:r>
            <a:r>
              <a:rPr lang="vi-VN" sz="1300" dirty="0" err="1"/>
              <a:t>loại</a:t>
            </a:r>
            <a:r>
              <a:rPr lang="vi-VN" sz="1300" dirty="0"/>
              <a:t> như </a:t>
            </a:r>
            <a:r>
              <a:rPr lang="vi-VN" sz="1300" dirty="0" err="1"/>
              <a:t>tiểu</a:t>
            </a:r>
            <a:r>
              <a:rPr lang="vi-VN" sz="1300" dirty="0"/>
              <a:t> </a:t>
            </a:r>
            <a:r>
              <a:rPr lang="vi-VN" sz="1300" dirty="0" err="1"/>
              <a:t>thuyết</a:t>
            </a:r>
            <a:r>
              <a:rPr lang="vi-VN" sz="1300" dirty="0"/>
              <a:t>, trinh </a:t>
            </a:r>
          </a:p>
          <a:p>
            <a:pPr marL="0" indent="0"/>
            <a:r>
              <a:rPr lang="vi-VN" sz="1300" dirty="0" err="1"/>
              <a:t>thám</a:t>
            </a:r>
            <a:r>
              <a:rPr lang="vi-VN" sz="1300" dirty="0"/>
              <a:t>, </a:t>
            </a:r>
            <a:r>
              <a:rPr lang="vi-VN" sz="1300" dirty="0" err="1"/>
              <a:t>lịch</a:t>
            </a:r>
            <a:r>
              <a:rPr lang="vi-VN" sz="1300" dirty="0"/>
              <a:t> </a:t>
            </a:r>
            <a:r>
              <a:rPr lang="vi-VN" sz="1300" dirty="0" err="1"/>
              <a:t>sử</a:t>
            </a:r>
            <a:r>
              <a:rPr lang="vi-VN" sz="1300" dirty="0"/>
              <a:t>, văn </a:t>
            </a:r>
            <a:r>
              <a:rPr lang="vi-VN" sz="1300" dirty="0" err="1"/>
              <a:t>học</a:t>
            </a:r>
            <a:r>
              <a:rPr lang="vi-VN" sz="1300" dirty="0"/>
              <a:t>, </a:t>
            </a:r>
            <a:r>
              <a:rPr lang="vi-VN" sz="1300" dirty="0" err="1"/>
              <a:t>truyện</a:t>
            </a:r>
            <a:r>
              <a:rPr lang="vi-VN" sz="1300" dirty="0"/>
              <a:t> tranh,…</a:t>
            </a:r>
          </a:p>
          <a:p>
            <a:pPr marL="0" indent="0"/>
            <a:endParaRPr lang="en-US" sz="1300" dirty="0"/>
          </a:p>
          <a:p>
            <a:pPr marL="0" indent="0"/>
            <a:r>
              <a:rPr lang="en-US" sz="1300" dirty="0"/>
              <a:t>. </a:t>
            </a:r>
            <a:endParaRPr sz="1300" dirty="0"/>
          </a:p>
        </p:txBody>
      </p:sp>
      <p:sp>
        <p:nvSpPr>
          <p:cNvPr id="155" name="Google Shape;155;p30"/>
          <p:cNvSpPr txBox="1">
            <a:spLocks noGrp="1"/>
          </p:cNvSpPr>
          <p:nvPr>
            <p:ph type="title" idx="3"/>
          </p:nvPr>
        </p:nvSpPr>
        <p:spPr>
          <a:xfrm>
            <a:off x="2801301" y="1222568"/>
            <a:ext cx="14768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/>
              <a:t>01</a:t>
            </a:r>
            <a:endParaRPr dirty="0"/>
          </a:p>
        </p:txBody>
      </p:sp>
      <p:sp>
        <p:nvSpPr>
          <p:cNvPr id="157" name="Google Shape;157;p30"/>
          <p:cNvSpPr txBox="1">
            <a:spLocks noGrp="1"/>
          </p:cNvSpPr>
          <p:nvPr>
            <p:ph type="title" idx="4"/>
          </p:nvPr>
        </p:nvSpPr>
        <p:spPr>
          <a:xfrm>
            <a:off x="2810345" y="2714484"/>
            <a:ext cx="14768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sp>
        <p:nvSpPr>
          <p:cNvPr id="156" name="Google Shape;156;p30"/>
          <p:cNvSpPr txBox="1">
            <a:spLocks noGrp="1"/>
          </p:cNvSpPr>
          <p:nvPr>
            <p:ph type="title" idx="5"/>
          </p:nvPr>
        </p:nvSpPr>
        <p:spPr>
          <a:xfrm>
            <a:off x="2823718" y="3973319"/>
            <a:ext cx="14768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/>
              <a:t>03</a:t>
            </a:r>
            <a:endParaRPr dirty="0"/>
          </a:p>
        </p:txBody>
      </p:sp>
      <p:sp>
        <p:nvSpPr>
          <p:cNvPr id="160" name="Google Shape;160;p30"/>
          <p:cNvSpPr txBox="1">
            <a:spLocks noGrp="1"/>
          </p:cNvSpPr>
          <p:nvPr>
            <p:ph type="title" idx="6"/>
          </p:nvPr>
        </p:nvSpPr>
        <p:spPr>
          <a:xfrm>
            <a:off x="7896011" y="3032239"/>
            <a:ext cx="14296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04</a:t>
            </a:r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 idx="7"/>
          </p:nvPr>
        </p:nvSpPr>
        <p:spPr>
          <a:xfrm>
            <a:off x="7896011" y="4391836"/>
            <a:ext cx="14296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/>
              <a:t>05</a:t>
            </a:r>
            <a:endParaRPr dirty="0"/>
          </a:p>
        </p:txBody>
      </p:sp>
      <p:sp>
        <p:nvSpPr>
          <p:cNvPr id="162" name="Google Shape;162;p30"/>
          <p:cNvSpPr txBox="1">
            <a:spLocks noGrp="1"/>
          </p:cNvSpPr>
          <p:nvPr>
            <p:ph type="title" idx="8"/>
          </p:nvPr>
        </p:nvSpPr>
        <p:spPr>
          <a:xfrm>
            <a:off x="7896011" y="5751432"/>
            <a:ext cx="1429600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/>
              <a:t>06</a:t>
            </a:r>
            <a:endParaRPr dirty="0"/>
          </a:p>
        </p:txBody>
      </p:sp>
      <p:sp>
        <p:nvSpPr>
          <p:cNvPr id="154" name="Google Shape;154;p30"/>
          <p:cNvSpPr txBox="1">
            <a:spLocks noGrp="1"/>
          </p:cNvSpPr>
          <p:nvPr>
            <p:ph type="subTitle" idx="13"/>
          </p:nvPr>
        </p:nvSpPr>
        <p:spPr>
          <a:xfrm>
            <a:off x="286673" y="2628129"/>
            <a:ext cx="3048000" cy="69154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lvl="0"/>
            <a:r>
              <a:rPr lang="vi-VN" sz="1300" dirty="0" err="1"/>
              <a:t>Có</a:t>
            </a:r>
            <a:r>
              <a:rPr lang="vi-VN" sz="1300" dirty="0"/>
              <a:t> </a:t>
            </a:r>
            <a:r>
              <a:rPr lang="vi-VN" sz="1300" dirty="0" err="1"/>
              <a:t>các</a:t>
            </a:r>
            <a:r>
              <a:rPr lang="vi-VN" sz="1300" dirty="0"/>
              <a:t> </a:t>
            </a:r>
            <a:r>
              <a:rPr lang="vi-VN" sz="1300" dirty="0" err="1"/>
              <a:t>hình</a:t>
            </a:r>
            <a:r>
              <a:rPr lang="vi-VN" sz="1300" dirty="0"/>
              <a:t> </a:t>
            </a:r>
            <a:r>
              <a:rPr lang="vi-VN" sz="1300" dirty="0" err="1"/>
              <a:t>thức</a:t>
            </a:r>
            <a:r>
              <a:rPr lang="vi-VN" sz="1300" dirty="0"/>
              <a:t> </a:t>
            </a:r>
            <a:r>
              <a:rPr lang="vi-VN" sz="1300" dirty="0" err="1"/>
              <a:t>bán</a:t>
            </a:r>
            <a:r>
              <a:rPr lang="vi-VN" sz="1300" dirty="0"/>
              <a:t> </a:t>
            </a:r>
            <a:r>
              <a:rPr lang="vi-VN" sz="1300" dirty="0" err="1"/>
              <a:t>sách</a:t>
            </a:r>
            <a:r>
              <a:rPr lang="vi-VN" sz="1300" dirty="0"/>
              <a:t> thông qua </a:t>
            </a:r>
            <a:r>
              <a:rPr lang="vi-VN" sz="1300" dirty="0" err="1"/>
              <a:t>đặt</a:t>
            </a:r>
            <a:r>
              <a:rPr lang="vi-VN" sz="1300" dirty="0"/>
              <a:t> </a:t>
            </a:r>
            <a:r>
              <a:rPr lang="vi-VN" sz="1300" dirty="0" err="1"/>
              <a:t>hàng</a:t>
            </a:r>
            <a:r>
              <a:rPr lang="vi-VN" sz="1300" dirty="0"/>
              <a:t> </a:t>
            </a:r>
            <a:r>
              <a:rPr lang="vi-VN" sz="1300" dirty="0" err="1"/>
              <a:t>bằng</a:t>
            </a:r>
            <a:r>
              <a:rPr lang="vi-VN" sz="1300" dirty="0"/>
              <a:t> </a:t>
            </a:r>
            <a:r>
              <a:rPr lang="vi-VN" sz="1300" dirty="0" err="1"/>
              <a:t>số</a:t>
            </a:r>
            <a:r>
              <a:rPr lang="vi-VN" sz="1300" dirty="0"/>
              <a:t> </a:t>
            </a:r>
            <a:r>
              <a:rPr lang="vi-VN" sz="1300" dirty="0" err="1"/>
              <a:t>điện</a:t>
            </a:r>
            <a:r>
              <a:rPr lang="vi-VN" sz="1300" dirty="0"/>
              <a:t> </a:t>
            </a:r>
            <a:r>
              <a:rPr lang="vi-VN" sz="1300" dirty="0" err="1"/>
              <a:t>thoại</a:t>
            </a:r>
            <a:r>
              <a:rPr lang="vi-VN" sz="1300" dirty="0"/>
              <a:t>, thông qua </a:t>
            </a:r>
            <a:r>
              <a:rPr lang="vi-VN" sz="1300" dirty="0" err="1"/>
              <a:t>fanpage</a:t>
            </a:r>
            <a:r>
              <a:rPr lang="vi-VN" sz="1300" dirty="0"/>
              <a:t>.</a:t>
            </a:r>
            <a:endParaRPr lang="en-US" sz="1300" dirty="0"/>
          </a:p>
        </p:txBody>
      </p:sp>
      <p:sp>
        <p:nvSpPr>
          <p:cNvPr id="164" name="Google Shape;164;p30"/>
          <p:cNvSpPr txBox="1">
            <a:spLocks noGrp="1"/>
          </p:cNvSpPr>
          <p:nvPr>
            <p:ph type="subTitle" idx="15"/>
          </p:nvPr>
        </p:nvSpPr>
        <p:spPr>
          <a:xfrm>
            <a:off x="138284" y="3838252"/>
            <a:ext cx="3291894" cy="76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vi-VN" sz="1300" dirty="0" err="1"/>
              <a:t>Khách</a:t>
            </a:r>
            <a:r>
              <a:rPr lang="vi-VN" sz="1300" dirty="0"/>
              <a:t> </a:t>
            </a:r>
            <a:r>
              <a:rPr lang="vi-VN" sz="1300" dirty="0" err="1"/>
              <a:t>hàng</a:t>
            </a:r>
            <a:r>
              <a:rPr lang="vi-VN" sz="1300" dirty="0"/>
              <a:t> </a:t>
            </a:r>
            <a:r>
              <a:rPr lang="vi-VN" sz="1300" dirty="0" err="1"/>
              <a:t>có</a:t>
            </a:r>
            <a:r>
              <a:rPr lang="vi-VN" sz="1300" dirty="0"/>
              <a:t> </a:t>
            </a:r>
            <a:r>
              <a:rPr lang="vi-VN" sz="1300" dirty="0" err="1"/>
              <a:t>thể</a:t>
            </a:r>
            <a:r>
              <a:rPr lang="vi-VN" sz="1300" dirty="0"/>
              <a:t> </a:t>
            </a:r>
            <a:r>
              <a:rPr lang="vi-VN" sz="1300" dirty="0" err="1"/>
              <a:t>lựa</a:t>
            </a:r>
            <a:r>
              <a:rPr lang="vi-VN" sz="1300" dirty="0"/>
              <a:t> </a:t>
            </a:r>
            <a:r>
              <a:rPr lang="vi-VN" sz="1300" dirty="0" err="1"/>
              <a:t>chọn</a:t>
            </a:r>
            <a:r>
              <a:rPr lang="vi-VN" sz="1300" dirty="0"/>
              <a:t> </a:t>
            </a:r>
            <a:r>
              <a:rPr lang="vi-VN" sz="1300" dirty="0" err="1"/>
              <a:t>sách</a:t>
            </a:r>
            <a:r>
              <a:rPr lang="vi-VN" sz="1300" dirty="0"/>
              <a:t> theo </a:t>
            </a:r>
            <a:r>
              <a:rPr lang="vi-VN" sz="1300" dirty="0" err="1"/>
              <a:t>lĩnh</a:t>
            </a:r>
            <a:r>
              <a:rPr lang="vi-VN" sz="1300" dirty="0"/>
              <a:t> </a:t>
            </a:r>
            <a:r>
              <a:rPr lang="vi-VN" sz="1300" dirty="0" err="1"/>
              <a:t>vực</a:t>
            </a:r>
            <a:r>
              <a:rPr lang="vi-VN" sz="1300" dirty="0"/>
              <a:t> </a:t>
            </a:r>
            <a:r>
              <a:rPr lang="vi-VN" sz="1300" dirty="0" err="1"/>
              <a:t>hoặc</a:t>
            </a:r>
            <a:r>
              <a:rPr lang="vi-VN" sz="1300" dirty="0"/>
              <a:t> tên </a:t>
            </a:r>
            <a:r>
              <a:rPr lang="vi-VN" sz="1300" dirty="0" err="1"/>
              <a:t>sách</a:t>
            </a:r>
            <a:r>
              <a:rPr lang="vi-VN" sz="1300" dirty="0"/>
              <a:t> </a:t>
            </a:r>
            <a:r>
              <a:rPr lang="vi-VN" sz="1300" dirty="0" err="1"/>
              <a:t>muốn</a:t>
            </a:r>
            <a:r>
              <a:rPr lang="vi-VN" sz="1300" dirty="0"/>
              <a:t> mua </a:t>
            </a:r>
            <a:r>
              <a:rPr lang="vi-VN" sz="1300" dirty="0" err="1"/>
              <a:t>tại</a:t>
            </a:r>
            <a:r>
              <a:rPr lang="vi-VN" sz="1300" dirty="0"/>
              <a:t> </a:t>
            </a:r>
            <a:r>
              <a:rPr lang="vi-VN" sz="1300" dirty="0" err="1"/>
              <a:t>fanpage</a:t>
            </a:r>
            <a:r>
              <a:rPr lang="vi-VN" sz="1300" dirty="0"/>
              <a:t> </a:t>
            </a:r>
            <a:r>
              <a:rPr lang="vi-VN" sz="1300" dirty="0" err="1"/>
              <a:t>của</a:t>
            </a:r>
            <a:r>
              <a:rPr lang="vi-VN" sz="1300" dirty="0"/>
              <a:t> </a:t>
            </a:r>
            <a:r>
              <a:rPr lang="vi-VN" sz="1300" dirty="0" err="1"/>
              <a:t>cửa</a:t>
            </a:r>
            <a:r>
              <a:rPr lang="vi-VN" sz="1300" dirty="0"/>
              <a:t> </a:t>
            </a:r>
            <a:r>
              <a:rPr lang="vi-VN" sz="1300" dirty="0" err="1"/>
              <a:t>hàng</a:t>
            </a:r>
            <a:r>
              <a:rPr lang="vi-VN" sz="1300" dirty="0"/>
              <a:t> </a:t>
            </a:r>
            <a:r>
              <a:rPr lang="vi-VN" sz="1300" dirty="0" err="1"/>
              <a:t>và</a:t>
            </a:r>
            <a:r>
              <a:rPr lang="vi-VN" sz="1300" dirty="0"/>
              <a:t> thêm </a:t>
            </a:r>
            <a:r>
              <a:rPr lang="vi-VN" sz="1300" dirty="0" err="1"/>
              <a:t>vào</a:t>
            </a:r>
            <a:r>
              <a:rPr lang="vi-VN" sz="1300" dirty="0"/>
              <a:t> </a:t>
            </a:r>
            <a:r>
              <a:rPr lang="vi-VN" sz="1300" dirty="0" err="1"/>
              <a:t>giỏ</a:t>
            </a:r>
            <a:r>
              <a:rPr lang="vi-VN" sz="1300" dirty="0"/>
              <a:t> </a:t>
            </a:r>
            <a:r>
              <a:rPr lang="vi-VN" sz="1300" dirty="0" err="1"/>
              <a:t>hàng</a:t>
            </a:r>
            <a:r>
              <a:rPr lang="vi-VN" sz="1300" dirty="0"/>
              <a:t> </a:t>
            </a:r>
            <a:r>
              <a:rPr lang="vi-VN" sz="1300" dirty="0" err="1"/>
              <a:t>hoặc</a:t>
            </a:r>
            <a:r>
              <a:rPr lang="vi-VN" sz="1300" dirty="0"/>
              <a:t> </a:t>
            </a:r>
            <a:r>
              <a:rPr lang="vi-VN" sz="1300" dirty="0" err="1"/>
              <a:t>gọi</a:t>
            </a:r>
            <a:r>
              <a:rPr lang="vi-VN" sz="1300" dirty="0"/>
              <a:t> </a:t>
            </a:r>
            <a:r>
              <a:rPr lang="vi-VN" sz="1300" dirty="0" err="1"/>
              <a:t>trực</a:t>
            </a:r>
            <a:r>
              <a:rPr lang="vi-VN" sz="1300" dirty="0"/>
              <a:t> </a:t>
            </a:r>
            <a:r>
              <a:rPr lang="vi-VN" sz="1300" dirty="0" err="1"/>
              <a:t>tiếp</a:t>
            </a:r>
            <a:r>
              <a:rPr lang="vi-VN" sz="1300" dirty="0"/>
              <a:t> </a:t>
            </a:r>
            <a:r>
              <a:rPr lang="vi-VN" sz="1300" dirty="0" err="1"/>
              <a:t>vào</a:t>
            </a:r>
            <a:r>
              <a:rPr lang="vi-VN" sz="1300" dirty="0"/>
              <a:t> </a:t>
            </a:r>
            <a:r>
              <a:rPr lang="vi-VN" sz="1300" dirty="0" err="1"/>
              <a:t>số</a:t>
            </a:r>
            <a:r>
              <a:rPr lang="vi-VN" sz="1300" dirty="0"/>
              <a:t> </a:t>
            </a:r>
            <a:r>
              <a:rPr lang="vi-VN" sz="1300" dirty="0" err="1"/>
              <a:t>điện</a:t>
            </a:r>
            <a:r>
              <a:rPr lang="vi-VN" sz="1300" dirty="0"/>
              <a:t> </a:t>
            </a:r>
            <a:r>
              <a:rPr lang="vi-VN" sz="1300" dirty="0" err="1"/>
              <a:t>thoại</a:t>
            </a:r>
            <a:r>
              <a:rPr lang="vi-VN" sz="1300" dirty="0"/>
              <a:t> </a:t>
            </a:r>
            <a:r>
              <a:rPr lang="vi-VN" sz="1300" dirty="0" err="1"/>
              <a:t>của</a:t>
            </a:r>
            <a:r>
              <a:rPr lang="vi-VN" sz="1300" dirty="0"/>
              <a:t> </a:t>
            </a:r>
            <a:r>
              <a:rPr lang="vi-VN" sz="1300" dirty="0" err="1"/>
              <a:t>cửa</a:t>
            </a:r>
            <a:r>
              <a:rPr lang="vi-VN" sz="1300" dirty="0"/>
              <a:t> </a:t>
            </a:r>
            <a:r>
              <a:rPr lang="vi-VN" sz="1300" dirty="0" err="1"/>
              <a:t>hàng</a:t>
            </a:r>
            <a:r>
              <a:rPr lang="vi-VN" sz="1300" dirty="0"/>
              <a:t>. </a:t>
            </a:r>
            <a:r>
              <a:rPr lang="en-US" sz="1300" dirty="0"/>
              <a:t>.</a:t>
            </a:r>
            <a:endParaRPr sz="1300" dirty="0"/>
          </a:p>
        </p:txBody>
      </p:sp>
      <p:sp>
        <p:nvSpPr>
          <p:cNvPr id="166" name="Google Shape;166;p30"/>
          <p:cNvSpPr txBox="1">
            <a:spLocks noGrp="1"/>
          </p:cNvSpPr>
          <p:nvPr>
            <p:ph type="subTitle" idx="17"/>
          </p:nvPr>
        </p:nvSpPr>
        <p:spPr>
          <a:xfrm>
            <a:off x="9063837" y="2973901"/>
            <a:ext cx="3109923" cy="76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vi-VN" sz="1300" dirty="0"/>
              <a:t>Khi </a:t>
            </a:r>
            <a:r>
              <a:rPr lang="vi-VN" sz="1300" dirty="0" err="1"/>
              <a:t>có</a:t>
            </a:r>
            <a:r>
              <a:rPr lang="vi-VN" sz="1300" dirty="0"/>
              <a:t> </a:t>
            </a:r>
            <a:r>
              <a:rPr lang="vi-VN" sz="1300" dirty="0" err="1"/>
              <a:t>hàng</a:t>
            </a:r>
            <a:r>
              <a:rPr lang="vi-VN" sz="1300" dirty="0"/>
              <a:t> </a:t>
            </a:r>
            <a:r>
              <a:rPr lang="vi-VN" sz="1300" dirty="0" err="1"/>
              <a:t>mới</a:t>
            </a:r>
            <a:r>
              <a:rPr lang="vi-VN" sz="1300" dirty="0"/>
              <a:t> </a:t>
            </a:r>
            <a:r>
              <a:rPr lang="vi-VN" sz="1300" dirty="0" err="1"/>
              <a:t>nhập</a:t>
            </a:r>
            <a:r>
              <a:rPr lang="vi-VN" sz="1300" dirty="0"/>
              <a:t> </a:t>
            </a:r>
            <a:r>
              <a:rPr lang="vi-VN" sz="1300" dirty="0" err="1"/>
              <a:t>về</a:t>
            </a:r>
            <a:r>
              <a:rPr lang="vi-VN" sz="1300" dirty="0"/>
              <a:t> </a:t>
            </a:r>
            <a:r>
              <a:rPr lang="vi-VN" sz="1300" dirty="0" err="1"/>
              <a:t>cửa</a:t>
            </a:r>
            <a:r>
              <a:rPr lang="vi-VN" sz="1300" dirty="0"/>
              <a:t> </a:t>
            </a:r>
            <a:r>
              <a:rPr lang="vi-VN" sz="1300" dirty="0" err="1"/>
              <a:t>hàng</a:t>
            </a:r>
            <a:r>
              <a:rPr lang="vi-VN" sz="1300" dirty="0"/>
              <a:t> </a:t>
            </a:r>
            <a:r>
              <a:rPr lang="vi-VN" sz="1300" dirty="0" err="1"/>
              <a:t>sẽ</a:t>
            </a:r>
            <a:r>
              <a:rPr lang="vi-VN" sz="1300" dirty="0"/>
              <a:t> </a:t>
            </a:r>
            <a:r>
              <a:rPr lang="vi-VN" sz="1300" dirty="0" err="1"/>
              <a:t>tiến</a:t>
            </a:r>
            <a:r>
              <a:rPr lang="vi-VN" sz="1300" dirty="0"/>
              <a:t> </a:t>
            </a:r>
            <a:r>
              <a:rPr lang="vi-VN" sz="1300" dirty="0" err="1"/>
              <a:t>hành</a:t>
            </a:r>
            <a:r>
              <a:rPr lang="vi-VN" sz="1300" dirty="0"/>
              <a:t> </a:t>
            </a:r>
            <a:r>
              <a:rPr lang="vi-VN" sz="1300" dirty="0" err="1"/>
              <a:t>cập</a:t>
            </a:r>
            <a:r>
              <a:rPr lang="vi-VN" sz="1300" dirty="0"/>
              <a:t> </a:t>
            </a:r>
            <a:r>
              <a:rPr lang="vi-VN" sz="1300" dirty="0" err="1"/>
              <a:t>nhật</a:t>
            </a:r>
            <a:r>
              <a:rPr lang="vi-VN" sz="1300" dirty="0"/>
              <a:t> trên </a:t>
            </a:r>
            <a:r>
              <a:rPr lang="vi-VN" sz="1300" dirty="0" err="1"/>
              <a:t>fanpage</a:t>
            </a:r>
            <a:r>
              <a:rPr lang="vi-VN" sz="1300" dirty="0"/>
              <a:t>, </a:t>
            </a:r>
            <a:r>
              <a:rPr lang="vi-VN" sz="1300" dirty="0" err="1"/>
              <a:t>nếu</a:t>
            </a:r>
            <a:r>
              <a:rPr lang="vi-VN" sz="1300" dirty="0"/>
              <a:t> </a:t>
            </a:r>
            <a:r>
              <a:rPr lang="vi-VN" sz="1300" dirty="0" err="1"/>
              <a:t>có</a:t>
            </a:r>
            <a:r>
              <a:rPr lang="vi-VN" sz="1300" dirty="0"/>
              <a:t> </a:t>
            </a:r>
            <a:r>
              <a:rPr lang="vi-VN" sz="1300" dirty="0" err="1"/>
              <a:t>các</a:t>
            </a:r>
            <a:r>
              <a:rPr lang="vi-VN" sz="1300" dirty="0"/>
              <a:t> chương </a:t>
            </a:r>
            <a:r>
              <a:rPr lang="vi-VN" sz="1300" dirty="0" err="1"/>
              <a:t>trình</a:t>
            </a:r>
            <a:r>
              <a:rPr lang="vi-VN" sz="1300" dirty="0"/>
              <a:t> </a:t>
            </a:r>
            <a:r>
              <a:rPr lang="vi-VN" sz="1300" dirty="0" err="1"/>
              <a:t>khuyến</a:t>
            </a:r>
            <a:r>
              <a:rPr lang="vi-VN" sz="1300" dirty="0"/>
              <a:t> </a:t>
            </a:r>
            <a:r>
              <a:rPr lang="vi-VN" sz="1300" dirty="0" err="1"/>
              <a:t>mãi</a:t>
            </a:r>
            <a:r>
              <a:rPr lang="vi-VN" sz="1300" dirty="0"/>
              <a:t> </a:t>
            </a:r>
            <a:r>
              <a:rPr lang="vi-VN" sz="1300" dirty="0" err="1"/>
              <a:t>thì</a:t>
            </a:r>
            <a:r>
              <a:rPr lang="vi-VN" sz="1300" dirty="0"/>
              <a:t> </a:t>
            </a:r>
            <a:r>
              <a:rPr lang="vi-VN" sz="1300" dirty="0" err="1"/>
              <a:t>cũng</a:t>
            </a:r>
            <a:r>
              <a:rPr lang="vi-VN" sz="1300" dirty="0"/>
              <a:t> </a:t>
            </a:r>
            <a:r>
              <a:rPr lang="vi-VN" sz="1300" dirty="0" err="1"/>
              <a:t>sẽ</a:t>
            </a:r>
            <a:r>
              <a:rPr lang="vi-VN" sz="1300" dirty="0"/>
              <a:t> </a:t>
            </a:r>
            <a:r>
              <a:rPr lang="vi-VN" sz="1300" dirty="0" err="1"/>
              <a:t>được</a:t>
            </a:r>
            <a:r>
              <a:rPr lang="vi-VN" sz="1300" dirty="0"/>
              <a:t> </a:t>
            </a:r>
            <a:r>
              <a:rPr lang="vi-VN" sz="1300" dirty="0" err="1"/>
              <a:t>cập</a:t>
            </a:r>
            <a:r>
              <a:rPr lang="vi-VN" sz="1300" dirty="0"/>
              <a:t> </a:t>
            </a:r>
            <a:r>
              <a:rPr lang="vi-VN" sz="1300" dirty="0" err="1"/>
              <a:t>nhật</a:t>
            </a:r>
            <a:r>
              <a:rPr lang="vi-VN" sz="1300" dirty="0"/>
              <a:t>. </a:t>
            </a:r>
            <a:endParaRPr sz="1300" dirty="0"/>
          </a:p>
        </p:txBody>
      </p:sp>
      <p:sp>
        <p:nvSpPr>
          <p:cNvPr id="168" name="Google Shape;168;p30"/>
          <p:cNvSpPr txBox="1">
            <a:spLocks noGrp="1"/>
          </p:cNvSpPr>
          <p:nvPr>
            <p:ph type="subTitle" idx="19"/>
          </p:nvPr>
        </p:nvSpPr>
        <p:spPr>
          <a:xfrm>
            <a:off x="8986088" y="4245876"/>
            <a:ext cx="3109923" cy="76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vi-VN" sz="1300" dirty="0"/>
              <a:t>Bên </a:t>
            </a:r>
            <a:r>
              <a:rPr lang="vi-VN" sz="1300" dirty="0" err="1"/>
              <a:t>cạnh</a:t>
            </a:r>
            <a:r>
              <a:rPr lang="vi-VN" sz="1300" dirty="0"/>
              <a:t> </a:t>
            </a:r>
            <a:r>
              <a:rPr lang="vi-VN" sz="1300" dirty="0" err="1"/>
              <a:t>việc</a:t>
            </a:r>
            <a:r>
              <a:rPr lang="vi-VN" sz="1300" dirty="0"/>
              <a:t> </a:t>
            </a:r>
            <a:r>
              <a:rPr lang="vi-VN" sz="1300" dirty="0" err="1"/>
              <a:t>quản</a:t>
            </a:r>
            <a:r>
              <a:rPr lang="vi-VN" sz="1300" dirty="0"/>
              <a:t> </a:t>
            </a:r>
            <a:r>
              <a:rPr lang="vi-VN" sz="1300" dirty="0" err="1"/>
              <a:t>lý</a:t>
            </a:r>
            <a:r>
              <a:rPr lang="vi-VN" sz="1300" dirty="0"/>
              <a:t> </a:t>
            </a:r>
            <a:r>
              <a:rPr lang="vi-VN" sz="1300" dirty="0" err="1"/>
              <a:t>bán</a:t>
            </a:r>
            <a:r>
              <a:rPr lang="vi-VN" sz="1300" dirty="0"/>
              <a:t> </a:t>
            </a:r>
            <a:r>
              <a:rPr lang="vi-VN" sz="1300" dirty="0" err="1"/>
              <a:t>hàng</a:t>
            </a:r>
            <a:r>
              <a:rPr lang="vi-VN" sz="1300" dirty="0"/>
              <a:t> </a:t>
            </a:r>
            <a:r>
              <a:rPr lang="vi-VN" sz="1300" dirty="0" err="1"/>
              <a:t>cửa</a:t>
            </a:r>
            <a:r>
              <a:rPr lang="vi-VN" sz="1300" dirty="0"/>
              <a:t> </a:t>
            </a:r>
            <a:r>
              <a:rPr lang="vi-VN" sz="1300" dirty="0" err="1"/>
              <a:t>hàng</a:t>
            </a:r>
            <a:r>
              <a:rPr lang="vi-VN" sz="1300" dirty="0"/>
              <a:t> </a:t>
            </a:r>
            <a:r>
              <a:rPr lang="vi-VN" sz="1300" dirty="0" err="1"/>
              <a:t>còn</a:t>
            </a:r>
            <a:r>
              <a:rPr lang="vi-VN" sz="1300" dirty="0"/>
              <a:t> </a:t>
            </a:r>
            <a:r>
              <a:rPr lang="vi-VN" sz="1300" dirty="0" err="1"/>
              <a:t>có</a:t>
            </a:r>
            <a:r>
              <a:rPr lang="vi-VN" sz="1300" dirty="0"/>
              <a:t> </a:t>
            </a:r>
            <a:r>
              <a:rPr lang="vi-VN" sz="1300" dirty="0" err="1"/>
              <a:t>quản</a:t>
            </a:r>
            <a:r>
              <a:rPr lang="vi-VN" sz="1300" dirty="0"/>
              <a:t> </a:t>
            </a:r>
            <a:r>
              <a:rPr lang="vi-VN" sz="1300" dirty="0" err="1"/>
              <a:t>lý</a:t>
            </a:r>
            <a:r>
              <a:rPr lang="vi-VN" sz="1300" dirty="0"/>
              <a:t> kho </a:t>
            </a:r>
            <a:r>
              <a:rPr lang="vi-VN" sz="1300" dirty="0" err="1"/>
              <a:t>dữ</a:t>
            </a:r>
            <a:r>
              <a:rPr lang="vi-VN" sz="1300" dirty="0"/>
              <a:t> </a:t>
            </a:r>
            <a:r>
              <a:rPr lang="vi-VN" sz="1300" dirty="0" err="1"/>
              <a:t>liệu</a:t>
            </a:r>
            <a:r>
              <a:rPr lang="vi-VN" sz="1300" dirty="0"/>
              <a:t> </a:t>
            </a:r>
            <a:r>
              <a:rPr lang="vi-VN" sz="1300" dirty="0" err="1"/>
              <a:t>về</a:t>
            </a:r>
            <a:r>
              <a:rPr lang="vi-VN" sz="1300" dirty="0"/>
              <a:t> doanh thu. Nhân viên thu ngân </a:t>
            </a:r>
            <a:r>
              <a:rPr lang="vi-VN" sz="1300" dirty="0" err="1"/>
              <a:t>có</a:t>
            </a:r>
            <a:r>
              <a:rPr lang="vi-VN" sz="1300" dirty="0"/>
              <a:t> </a:t>
            </a:r>
            <a:r>
              <a:rPr lang="vi-VN" sz="1300" dirty="0" err="1"/>
              <a:t>thể</a:t>
            </a:r>
            <a:r>
              <a:rPr lang="vi-VN" sz="1300" dirty="0"/>
              <a:t> thêm, </a:t>
            </a:r>
            <a:r>
              <a:rPr lang="vi-VN" sz="1300" dirty="0" err="1"/>
              <a:t>xóa</a:t>
            </a:r>
            <a:r>
              <a:rPr lang="vi-VN" sz="1300" dirty="0"/>
              <a:t>, </a:t>
            </a:r>
            <a:r>
              <a:rPr lang="vi-VN" sz="1300" dirty="0" err="1"/>
              <a:t>sửa</a:t>
            </a:r>
            <a:r>
              <a:rPr lang="vi-VN" sz="1300" dirty="0"/>
              <a:t> thông tin </a:t>
            </a:r>
            <a:r>
              <a:rPr lang="vi-VN" sz="1300" dirty="0" err="1"/>
              <a:t>sách</a:t>
            </a:r>
            <a:r>
              <a:rPr lang="vi-VN" sz="1300" dirty="0"/>
              <a:t>, </a:t>
            </a:r>
            <a:r>
              <a:rPr lang="vi-VN" sz="1300" dirty="0" err="1"/>
              <a:t>giá</a:t>
            </a:r>
            <a:r>
              <a:rPr lang="vi-VN" sz="1300" dirty="0"/>
              <a:t> </a:t>
            </a:r>
            <a:r>
              <a:rPr lang="vi-VN" sz="1300" dirty="0" err="1"/>
              <a:t>cả</a:t>
            </a:r>
            <a:r>
              <a:rPr lang="vi-VN" sz="1300" dirty="0"/>
              <a:t>, </a:t>
            </a:r>
            <a:r>
              <a:rPr lang="vi-VN" sz="1300" dirty="0" err="1"/>
              <a:t>khuyến</a:t>
            </a:r>
            <a:r>
              <a:rPr lang="vi-VN" sz="1300" dirty="0"/>
              <a:t> </a:t>
            </a:r>
            <a:r>
              <a:rPr lang="vi-VN" sz="1300" dirty="0" err="1"/>
              <a:t>mãi</a:t>
            </a:r>
            <a:r>
              <a:rPr lang="vi-VN" sz="1300" dirty="0"/>
              <a:t>,</a:t>
            </a:r>
            <a:endParaRPr sz="1300" dirty="0"/>
          </a:p>
        </p:txBody>
      </p:sp>
      <p:sp>
        <p:nvSpPr>
          <p:cNvPr id="170" name="Google Shape;170;p30"/>
          <p:cNvSpPr txBox="1">
            <a:spLocks noGrp="1"/>
          </p:cNvSpPr>
          <p:nvPr>
            <p:ph type="subTitle" idx="21"/>
          </p:nvPr>
        </p:nvSpPr>
        <p:spPr>
          <a:xfrm>
            <a:off x="9003989" y="5657761"/>
            <a:ext cx="3074119" cy="76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-US" sz="1300" dirty="0" err="1"/>
              <a:t>Cửa</a:t>
            </a:r>
            <a:r>
              <a:rPr lang="en-US" sz="1300" dirty="0"/>
              <a:t> </a:t>
            </a:r>
            <a:r>
              <a:rPr lang="en-US" sz="1300" dirty="0" err="1"/>
              <a:t>hàng</a:t>
            </a:r>
            <a:r>
              <a:rPr lang="en-US" sz="1300" dirty="0"/>
              <a:t> </a:t>
            </a:r>
            <a:r>
              <a:rPr lang="en-US" sz="1300" dirty="0" err="1"/>
              <a:t>muốn</a:t>
            </a:r>
            <a:r>
              <a:rPr lang="en-US" sz="1300" dirty="0"/>
              <a:t> </a:t>
            </a:r>
            <a:r>
              <a:rPr lang="en-US" sz="1300" dirty="0" err="1"/>
              <a:t>có</a:t>
            </a:r>
            <a:r>
              <a:rPr lang="en-US" sz="1300" dirty="0"/>
              <a:t> 1 website </a:t>
            </a:r>
            <a:r>
              <a:rPr lang="en-US" sz="1300" dirty="0" err="1"/>
              <a:t>riêng</a:t>
            </a:r>
            <a:r>
              <a:rPr lang="en-US" sz="1300" dirty="0"/>
              <a:t> </a:t>
            </a:r>
            <a:r>
              <a:rPr lang="en-US" sz="1300" dirty="0" err="1"/>
              <a:t>để</a:t>
            </a:r>
            <a:r>
              <a:rPr lang="en-US" sz="1300" dirty="0"/>
              <a:t> </a:t>
            </a:r>
            <a:r>
              <a:rPr lang="en-US" sz="1300" dirty="0" err="1"/>
              <a:t>bán</a:t>
            </a:r>
            <a:r>
              <a:rPr lang="en-US" sz="1300" dirty="0"/>
              <a:t> </a:t>
            </a:r>
            <a:r>
              <a:rPr lang="en-US" sz="1300" dirty="0" err="1"/>
              <a:t>sách</a:t>
            </a:r>
            <a:r>
              <a:rPr lang="en-US" sz="1300" dirty="0"/>
              <a:t> </a:t>
            </a:r>
            <a:r>
              <a:rPr lang="en-US" sz="1300" dirty="0" err="1"/>
              <a:t>và</a:t>
            </a:r>
            <a:r>
              <a:rPr lang="en-US" sz="1300" dirty="0"/>
              <a:t> </a:t>
            </a:r>
            <a:r>
              <a:rPr lang="en-US" sz="1300" dirty="0" err="1"/>
              <a:t>dễ</a:t>
            </a:r>
            <a:r>
              <a:rPr lang="en-US" sz="1300" dirty="0"/>
              <a:t> </a:t>
            </a:r>
            <a:r>
              <a:rPr lang="en-US" sz="1300" dirty="0" err="1"/>
              <a:t>dàng</a:t>
            </a:r>
            <a:r>
              <a:rPr lang="en-US" sz="1300" dirty="0"/>
              <a:t> </a:t>
            </a:r>
            <a:r>
              <a:rPr lang="en-US" sz="1300" dirty="0" err="1"/>
              <a:t>quản</a:t>
            </a:r>
            <a:r>
              <a:rPr lang="en-US" sz="1300" dirty="0"/>
              <a:t> </a:t>
            </a:r>
            <a:r>
              <a:rPr lang="en-US" sz="1300" dirty="0" err="1"/>
              <a:t>lý</a:t>
            </a:r>
            <a:r>
              <a:rPr lang="en-US" sz="1300" dirty="0"/>
              <a:t> </a:t>
            </a:r>
            <a:r>
              <a:rPr lang="en-US" sz="1300" dirty="0" err="1"/>
              <a:t>việc</a:t>
            </a:r>
            <a:r>
              <a:rPr lang="en-US" sz="1300" dirty="0"/>
              <a:t> </a:t>
            </a:r>
            <a:r>
              <a:rPr lang="en-US" sz="1300" dirty="0" err="1"/>
              <a:t>nhập</a:t>
            </a:r>
            <a:r>
              <a:rPr lang="en-US" sz="1300" dirty="0"/>
              <a:t> </a:t>
            </a:r>
            <a:r>
              <a:rPr lang="en-US" sz="1300" dirty="0" err="1"/>
              <a:t>xuất</a:t>
            </a:r>
            <a:r>
              <a:rPr lang="en-US" sz="1300" dirty="0"/>
              <a:t> </a:t>
            </a:r>
            <a:r>
              <a:rPr lang="en-US" sz="1300" dirty="0" err="1"/>
              <a:t>hàng</a:t>
            </a:r>
            <a:r>
              <a:rPr lang="en-US" sz="1300" dirty="0"/>
              <a:t> </a:t>
            </a:r>
            <a:r>
              <a:rPr lang="en-US" sz="1300" dirty="0" err="1"/>
              <a:t>và</a:t>
            </a:r>
            <a:r>
              <a:rPr lang="en-US" sz="1300" dirty="0"/>
              <a:t> </a:t>
            </a:r>
            <a:r>
              <a:rPr lang="en-US" sz="1300" dirty="0" err="1"/>
              <a:t>các</a:t>
            </a:r>
            <a:r>
              <a:rPr lang="en-US" sz="1300" dirty="0"/>
              <a:t> </a:t>
            </a:r>
            <a:r>
              <a:rPr lang="en-US" sz="1300" dirty="0" err="1"/>
              <a:t>vấn</a:t>
            </a:r>
            <a:r>
              <a:rPr lang="en-US" sz="1300" dirty="0"/>
              <a:t> </a:t>
            </a:r>
            <a:r>
              <a:rPr lang="en-US" sz="1300" dirty="0" err="1"/>
              <a:t>đề</a:t>
            </a:r>
            <a:r>
              <a:rPr lang="en-US" sz="1300" dirty="0"/>
              <a:t> </a:t>
            </a:r>
            <a:r>
              <a:rPr lang="en-US" sz="1300" dirty="0" err="1"/>
              <a:t>liên</a:t>
            </a:r>
            <a:r>
              <a:rPr lang="en-US" sz="1300" dirty="0"/>
              <a:t> </a:t>
            </a:r>
            <a:r>
              <a:rPr lang="en-US" sz="1300" dirty="0" err="1"/>
              <a:t>quan</a:t>
            </a:r>
            <a:r>
              <a:rPr lang="en-US" sz="1300" dirty="0"/>
              <a:t> </a:t>
            </a:r>
            <a:r>
              <a:rPr lang="en-US" sz="1300" dirty="0" err="1"/>
              <a:t>thuận</a:t>
            </a:r>
            <a:r>
              <a:rPr lang="en-US" sz="1300" dirty="0"/>
              <a:t> </a:t>
            </a:r>
            <a:r>
              <a:rPr lang="en-US" sz="1300" dirty="0" err="1"/>
              <a:t>tiện</a:t>
            </a:r>
            <a:r>
              <a:rPr lang="en-US" sz="1300" dirty="0"/>
              <a:t> </a:t>
            </a:r>
            <a:r>
              <a:rPr lang="en-US" sz="1300" dirty="0" err="1"/>
              <a:t>hơn</a:t>
            </a:r>
            <a:r>
              <a:rPr lang="en-US" sz="1300" dirty="0"/>
              <a:t>. </a:t>
            </a:r>
            <a:endParaRPr sz="1300" dirty="0"/>
          </a:p>
        </p:txBody>
      </p:sp>
      <p:cxnSp>
        <p:nvCxnSpPr>
          <p:cNvPr id="158" name="Google Shape;158;p30"/>
          <p:cNvCxnSpPr>
            <a:cxnSpLocks/>
          </p:cNvCxnSpPr>
          <p:nvPr/>
        </p:nvCxnSpPr>
        <p:spPr>
          <a:xfrm>
            <a:off x="4396300" y="716169"/>
            <a:ext cx="0" cy="3864442"/>
          </a:xfrm>
          <a:prstGeom prst="straightConnector1">
            <a:avLst/>
          </a:prstGeom>
          <a:noFill/>
          <a:ln w="19050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Freeform: Shape 6">
            <a:extLst>
              <a:ext uri="{FF2B5EF4-FFF2-40B4-BE49-F238E27FC236}">
                <a16:creationId xmlns:a16="http://schemas.microsoft.com/office/drawing/2014/main" id="{FF763D6B-E8D6-40F9-9C62-BA57D0C17CDB}"/>
              </a:ext>
            </a:extLst>
          </p:cNvPr>
          <p:cNvSpPr/>
          <p:nvPr/>
        </p:nvSpPr>
        <p:spPr>
          <a:xfrm rot="20750904">
            <a:off x="5602040" y="2575954"/>
            <a:ext cx="2310004" cy="1781667"/>
          </a:xfrm>
          <a:custGeom>
            <a:avLst/>
            <a:gdLst>
              <a:gd name="connsiteX0" fmla="*/ 4220734 w 4425001"/>
              <a:gd name="connsiteY0" fmla="*/ 1588406 h 4948454"/>
              <a:gd name="connsiteX1" fmla="*/ 2946430 w 4425001"/>
              <a:gd name="connsiteY1" fmla="*/ 4950982 h 4948454"/>
              <a:gd name="connsiteX2" fmla="*/ 3543593 w 4425001"/>
              <a:gd name="connsiteY2" fmla="*/ 2058845 h 4948454"/>
              <a:gd name="connsiteX3" fmla="*/ 120577 w 4425001"/>
              <a:gd name="connsiteY3" fmla="*/ 678329 h 4948454"/>
              <a:gd name="connsiteX4" fmla="*/ 0 w 4425001"/>
              <a:gd name="connsiteY4" fmla="*/ 732866 h 4948454"/>
              <a:gd name="connsiteX5" fmla="*/ 797718 w 4425001"/>
              <a:gd name="connsiteY5" fmla="*/ 207830 h 4948454"/>
              <a:gd name="connsiteX6" fmla="*/ 4220734 w 4425001"/>
              <a:gd name="connsiteY6" fmla="*/ 1588406 h 4948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5001" h="4948454">
                <a:moveTo>
                  <a:pt x="4220734" y="1588406"/>
                </a:moveTo>
                <a:cubicBezTo>
                  <a:pt x="4763603" y="2872509"/>
                  <a:pt x="4193526" y="4349316"/>
                  <a:pt x="2946430" y="4950982"/>
                </a:cubicBezTo>
                <a:cubicBezTo>
                  <a:pt x="3703185" y="4223079"/>
                  <a:pt x="3975258" y="3080064"/>
                  <a:pt x="3543593" y="2058845"/>
                </a:cubicBezTo>
                <a:cubicBezTo>
                  <a:pt x="2983498" y="734022"/>
                  <a:pt x="1450999" y="115922"/>
                  <a:pt x="120577" y="678329"/>
                </a:cubicBezTo>
                <a:cubicBezTo>
                  <a:pt x="79735" y="695615"/>
                  <a:pt x="39502" y="713814"/>
                  <a:pt x="0" y="732866"/>
                </a:cubicBezTo>
                <a:cubicBezTo>
                  <a:pt x="225024" y="516485"/>
                  <a:pt x="492776" y="336746"/>
                  <a:pt x="797718" y="207830"/>
                </a:cubicBezTo>
                <a:cubicBezTo>
                  <a:pt x="2128140" y="-354516"/>
                  <a:pt x="3660700" y="263584"/>
                  <a:pt x="4220734" y="158840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6083" cap="flat">
            <a:noFill/>
            <a:prstDash val="solid"/>
            <a:miter/>
          </a:ln>
        </p:spPr>
        <p:txBody>
          <a:bodyPr rtlCol="0" anchor="ctr"/>
          <a:lstStyle/>
          <a:p>
            <a:pPr defTabSz="1219170">
              <a:defRPr/>
            </a:pPr>
            <a:endParaRPr lang="en-US" sz="240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59" name="Google Shape;159;p30"/>
          <p:cNvCxnSpPr>
            <a:cxnSpLocks/>
          </p:cNvCxnSpPr>
          <p:nvPr/>
        </p:nvCxnSpPr>
        <p:spPr>
          <a:xfrm>
            <a:off x="7815933" y="3040255"/>
            <a:ext cx="0" cy="4083800"/>
          </a:xfrm>
          <a:prstGeom prst="straightConnector1">
            <a:avLst/>
          </a:prstGeom>
          <a:noFill/>
          <a:ln w="19050" cap="flat" cmpd="sng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8;p44">
            <a:extLst>
              <a:ext uri="{FF2B5EF4-FFF2-40B4-BE49-F238E27FC236}">
                <a16:creationId xmlns:a16="http://schemas.microsoft.com/office/drawing/2014/main" id="{A1EF7AE1-AE5F-459A-8E00-3353E983F674}"/>
              </a:ext>
            </a:extLst>
          </p:cNvPr>
          <p:cNvSpPr txBox="1">
            <a:spLocks/>
          </p:cNvSpPr>
          <p:nvPr/>
        </p:nvSpPr>
        <p:spPr>
          <a:xfrm>
            <a:off x="1475305" y="69426"/>
            <a:ext cx="9713503" cy="493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lvl="0"/>
            <a:r>
              <a:rPr lang="en-US" sz="2667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MÔ TẢ - KHẢO SÁT HIỆN TRẠNG</a:t>
            </a:r>
            <a:endParaRPr lang="en-US" sz="3733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5F85AC6A-285A-44E0-8F90-8C51C75AB00B}"/>
              </a:ext>
            </a:extLst>
          </p:cNvPr>
          <p:cNvSpPr txBox="1"/>
          <p:nvPr/>
        </p:nvSpPr>
        <p:spPr>
          <a:xfrm>
            <a:off x="276620" y="4019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KHẢO SÁT HIỆN TRẠNG</a:t>
            </a:r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1000"/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uiExpand="1" build="p"/>
      <p:bldP spid="155" grpId="0"/>
      <p:bldP spid="157" grpId="0"/>
      <p:bldP spid="156" grpId="0"/>
      <p:bldP spid="160" grpId="0"/>
      <p:bldP spid="161" grpId="0"/>
      <p:bldP spid="162" grpId="0"/>
      <p:bldP spid="154" grpId="0" build="p"/>
      <p:bldP spid="164" grpId="0" build="p"/>
      <p:bldP spid="166" grpId="0" build="p"/>
      <p:bldP spid="168" grpId="0" build="p"/>
      <p:bldP spid="170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08;p44">
            <a:extLst>
              <a:ext uri="{FF2B5EF4-FFF2-40B4-BE49-F238E27FC236}">
                <a16:creationId xmlns:a16="http://schemas.microsoft.com/office/drawing/2014/main" id="{23214DC9-3190-450E-9703-2ECC18E3EAF5}"/>
              </a:ext>
            </a:extLst>
          </p:cNvPr>
          <p:cNvSpPr txBox="1">
            <a:spLocks/>
          </p:cNvSpPr>
          <p:nvPr/>
        </p:nvSpPr>
        <p:spPr>
          <a:xfrm>
            <a:off x="1511844" y="118015"/>
            <a:ext cx="9713503" cy="493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lvl="0"/>
            <a:r>
              <a:rPr lang="en-US" sz="2667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MÔ TẢ - KHẢO SÁT HIỆN TRẠNG</a:t>
            </a:r>
            <a:endParaRPr lang="en-US" sz="3733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3" name="Google Shape;251;p40">
            <a:extLst>
              <a:ext uri="{FF2B5EF4-FFF2-40B4-BE49-F238E27FC236}">
                <a16:creationId xmlns:a16="http://schemas.microsoft.com/office/drawing/2014/main" id="{BA9073D3-68A6-4158-9F39-CF40BEAC081E}"/>
              </a:ext>
            </a:extLst>
          </p:cNvPr>
          <p:cNvCxnSpPr>
            <a:cxnSpLocks/>
          </p:cNvCxnSpPr>
          <p:nvPr/>
        </p:nvCxnSpPr>
        <p:spPr>
          <a:xfrm>
            <a:off x="7687235" y="4089803"/>
            <a:ext cx="2245658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Hộp Văn bản 22">
            <a:extLst>
              <a:ext uri="{FF2B5EF4-FFF2-40B4-BE49-F238E27FC236}">
                <a16:creationId xmlns:a16="http://schemas.microsoft.com/office/drawing/2014/main" id="{398B2D48-491A-4B6A-B435-2684D14699C8}"/>
              </a:ext>
            </a:extLst>
          </p:cNvPr>
          <p:cNvSpPr txBox="1"/>
          <p:nvPr/>
        </p:nvSpPr>
        <p:spPr>
          <a:xfrm>
            <a:off x="272595" y="61191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KHẢO SÁT HIỆN TRẠNG</a:t>
            </a:r>
            <a:endParaRPr lang="en-US" dirty="0"/>
          </a:p>
        </p:txBody>
      </p:sp>
      <p:sp>
        <p:nvSpPr>
          <p:cNvPr id="66" name="Google Shape;248;p40">
            <a:extLst>
              <a:ext uri="{FF2B5EF4-FFF2-40B4-BE49-F238E27FC236}">
                <a16:creationId xmlns:a16="http://schemas.microsoft.com/office/drawing/2014/main" id="{FD7D6542-7674-40BC-91E6-8722AC69BF19}"/>
              </a:ext>
            </a:extLst>
          </p:cNvPr>
          <p:cNvSpPr txBox="1">
            <a:spLocks/>
          </p:cNvSpPr>
          <p:nvPr/>
        </p:nvSpPr>
        <p:spPr>
          <a:xfrm>
            <a:off x="3488849" y="1410589"/>
            <a:ext cx="5214300" cy="946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HIỆN TRẠNG TIN HỌC</a:t>
            </a:r>
          </a:p>
        </p:txBody>
      </p:sp>
      <p:sp>
        <p:nvSpPr>
          <p:cNvPr id="67" name="Google Shape;249;p40">
            <a:extLst>
              <a:ext uri="{FF2B5EF4-FFF2-40B4-BE49-F238E27FC236}">
                <a16:creationId xmlns:a16="http://schemas.microsoft.com/office/drawing/2014/main" id="{DE4DB086-BB3D-48F4-8CD5-A65FF06274A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81999" y="4285755"/>
            <a:ext cx="2608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1 </a:t>
            </a:r>
            <a:r>
              <a:rPr lang="en-US" sz="2000" dirty="0" err="1"/>
              <a:t>Máy</a:t>
            </a:r>
            <a:r>
              <a:rPr lang="en-US" sz="2000" dirty="0"/>
              <a:t> in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2 </a:t>
            </a:r>
            <a:r>
              <a:rPr lang="en-US" sz="2000" dirty="0" err="1"/>
              <a:t>máy</a:t>
            </a:r>
            <a:r>
              <a:rPr lang="en-US" sz="2000" dirty="0"/>
              <a:t> </a:t>
            </a:r>
            <a:r>
              <a:rPr lang="en-US" sz="2000" dirty="0" err="1"/>
              <a:t>tính</a:t>
            </a:r>
            <a:r>
              <a:rPr lang="en-US" sz="2000" dirty="0"/>
              <a:t> </a:t>
            </a:r>
            <a:r>
              <a:rPr lang="en-US" sz="2000" dirty="0" err="1"/>
              <a:t>xách</a:t>
            </a:r>
            <a:r>
              <a:rPr lang="en-US" sz="2000" dirty="0"/>
              <a:t> </a:t>
            </a:r>
            <a:r>
              <a:rPr lang="en-US" sz="2000" dirty="0" err="1"/>
              <a:t>tay</a:t>
            </a:r>
            <a:r>
              <a:rPr lang="en-US" sz="2000" dirty="0"/>
              <a:t>. </a:t>
            </a:r>
          </a:p>
        </p:txBody>
      </p:sp>
      <p:sp>
        <p:nvSpPr>
          <p:cNvPr id="68" name="Google Shape;250;p40">
            <a:extLst>
              <a:ext uri="{FF2B5EF4-FFF2-40B4-BE49-F238E27FC236}">
                <a16:creationId xmlns:a16="http://schemas.microsoft.com/office/drawing/2014/main" id="{EE01DF88-562E-419B-B6EB-DC0C11BF1FE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14360" y="3017456"/>
            <a:ext cx="3467509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Phần cứng</a:t>
            </a:r>
            <a:endParaRPr dirty="0"/>
          </a:p>
        </p:txBody>
      </p:sp>
      <p:cxnSp>
        <p:nvCxnSpPr>
          <p:cNvPr id="69" name="Google Shape;251;p40">
            <a:extLst>
              <a:ext uri="{FF2B5EF4-FFF2-40B4-BE49-F238E27FC236}">
                <a16:creationId xmlns:a16="http://schemas.microsoft.com/office/drawing/2014/main" id="{4BF8927C-2DD2-476B-8FE9-573AC61AEC96}"/>
              </a:ext>
            </a:extLst>
          </p:cNvPr>
          <p:cNvCxnSpPr>
            <a:cxnSpLocks/>
          </p:cNvCxnSpPr>
          <p:nvPr/>
        </p:nvCxnSpPr>
        <p:spPr>
          <a:xfrm>
            <a:off x="1666918" y="4089803"/>
            <a:ext cx="2245658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0" name="Google Shape;252;p40">
            <a:extLst>
              <a:ext uri="{FF2B5EF4-FFF2-40B4-BE49-F238E27FC236}">
                <a16:creationId xmlns:a16="http://schemas.microsoft.com/office/drawing/2014/main" id="{A5271F7A-1626-48CD-9A45-4D14849AAB94}"/>
              </a:ext>
            </a:extLst>
          </p:cNvPr>
          <p:cNvPicPr preferRelativeResize="0"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9" t="1660" r="6377"/>
          <a:stretch/>
        </p:blipFill>
        <p:spPr>
          <a:xfrm>
            <a:off x="3701138" y="2642048"/>
            <a:ext cx="4214948" cy="3506959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pic>
      <p:sp>
        <p:nvSpPr>
          <p:cNvPr id="72" name="Google Shape;250;p40">
            <a:extLst>
              <a:ext uri="{FF2B5EF4-FFF2-40B4-BE49-F238E27FC236}">
                <a16:creationId xmlns:a16="http://schemas.microsoft.com/office/drawing/2014/main" id="{BA9257A5-1EAF-4223-BD3E-D52EEF452B76}"/>
              </a:ext>
            </a:extLst>
          </p:cNvPr>
          <p:cNvSpPr txBox="1">
            <a:spLocks/>
          </p:cNvSpPr>
          <p:nvPr/>
        </p:nvSpPr>
        <p:spPr>
          <a:xfrm>
            <a:off x="7533184" y="3080530"/>
            <a:ext cx="3467509" cy="946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9pPr>
          </a:lstStyle>
          <a:p>
            <a:pPr algn="r"/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endParaRPr lang="en-US" dirty="0"/>
          </a:p>
        </p:txBody>
      </p:sp>
      <p:sp>
        <p:nvSpPr>
          <p:cNvPr id="74" name="Hộp Văn bản 73">
            <a:extLst>
              <a:ext uri="{FF2B5EF4-FFF2-40B4-BE49-F238E27FC236}">
                <a16:creationId xmlns:a16="http://schemas.microsoft.com/office/drawing/2014/main" id="{E0F78784-5C9B-471E-B126-D4532FC28E81}"/>
              </a:ext>
            </a:extLst>
          </p:cNvPr>
          <p:cNvSpPr txBox="1"/>
          <p:nvPr/>
        </p:nvSpPr>
        <p:spPr>
          <a:xfrm>
            <a:off x="6653349" y="4215951"/>
            <a:ext cx="5373188" cy="1551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00200" lvl="3" indent="-2286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điều</a:t>
            </a:r>
            <a:r>
              <a:rPr lang="en-US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hành</a:t>
            </a:r>
            <a:r>
              <a:rPr lang="en-US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Window 10 .</a:t>
            </a:r>
          </a:p>
          <a:p>
            <a:pPr marL="1600200" lvl="3" indent="-2286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quản</a:t>
            </a:r>
            <a:r>
              <a:rPr lang="en-US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trị</a:t>
            </a:r>
            <a:r>
              <a:rPr lang="en-US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CSDL: Microsoft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Sql</a:t>
            </a:r>
            <a:r>
              <a:rPr lang="en-US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Server.</a:t>
            </a:r>
          </a:p>
          <a:p>
            <a:pPr marL="1600200" lvl="3" indent="-2286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phần</a:t>
            </a:r>
            <a:r>
              <a:rPr lang="en-US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mềm</a:t>
            </a:r>
            <a:r>
              <a:rPr lang="en-US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tiện</a:t>
            </a:r>
            <a:r>
              <a:rPr lang="en-US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ích</a:t>
            </a:r>
            <a:r>
              <a:rPr lang="en-US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khác</a:t>
            </a:r>
            <a:r>
              <a:rPr lang="en-US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Microsoft Word, </a:t>
            </a:r>
            <a:r>
              <a:rPr lang="vi-VN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Excel</a:t>
            </a:r>
            <a:r>
              <a:rPr lang="en-US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Google Chrome.</a:t>
            </a:r>
          </a:p>
        </p:txBody>
      </p:sp>
    </p:spTree>
    <p:extLst>
      <p:ext uri="{BB962C8B-B14F-4D97-AF65-F5344CB8AC3E}">
        <p14:creationId xmlns:p14="http://schemas.microsoft.com/office/powerpoint/2010/main" val="9407986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 uiExpand="1" build="p"/>
      <p:bldP spid="68" grpId="0"/>
      <p:bldP spid="72" grpId="0"/>
      <p:bldP spid="7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4">
            <a:extLst>
              <a:ext uri="{FF2B5EF4-FFF2-40B4-BE49-F238E27FC236}">
                <a16:creationId xmlns:a16="http://schemas.microsoft.com/office/drawing/2014/main" id="{F0155709-094A-4934-93D4-7038D55ED966}"/>
              </a:ext>
            </a:extLst>
          </p:cNvPr>
          <p:cNvSpPr>
            <a:spLocks/>
          </p:cNvSpPr>
          <p:nvPr/>
        </p:nvSpPr>
        <p:spPr bwMode="auto">
          <a:xfrm rot="5400000" flipV="1">
            <a:off x="6888629" y="1554613"/>
            <a:ext cx="4866380" cy="5740396"/>
          </a:xfrm>
          <a:custGeom>
            <a:avLst/>
            <a:gdLst>
              <a:gd name="connsiteX0" fmla="*/ 0 w 5998480"/>
              <a:gd name="connsiteY0" fmla="*/ 2985677 h 5026499"/>
              <a:gd name="connsiteX1" fmla="*/ 2999240 w 5998480"/>
              <a:gd name="connsiteY1" fmla="*/ 0 h 5026499"/>
              <a:gd name="connsiteX2" fmla="*/ 5998480 w 5998480"/>
              <a:gd name="connsiteY2" fmla="*/ 2985677 h 5026499"/>
              <a:gd name="connsiteX3" fmla="*/ 5322634 w 5998480"/>
              <a:gd name="connsiteY3" fmla="*/ 4873264 h 5026499"/>
              <a:gd name="connsiteX4" fmla="*/ 5184184 w 5998480"/>
              <a:gd name="connsiteY4" fmla="*/ 5026499 h 5026499"/>
              <a:gd name="connsiteX5" fmla="*/ 5051442 w 5998480"/>
              <a:gd name="connsiteY5" fmla="*/ 5026499 h 5026499"/>
              <a:gd name="connsiteX6" fmla="*/ 5091420 w 5998480"/>
              <a:gd name="connsiteY6" fmla="*/ 4982198 h 5026499"/>
              <a:gd name="connsiteX7" fmla="*/ 5698556 w 5998480"/>
              <a:gd name="connsiteY7" fmla="*/ 3284245 h 5026499"/>
              <a:gd name="connsiteX8" fmla="*/ 2999240 w 5998480"/>
              <a:gd name="connsiteY8" fmla="*/ 597136 h 5026499"/>
              <a:gd name="connsiteX9" fmla="*/ 299924 w 5998480"/>
              <a:gd name="connsiteY9" fmla="*/ 3284245 h 5026499"/>
              <a:gd name="connsiteX10" fmla="*/ 907670 w 5998480"/>
              <a:gd name="connsiteY10" fmla="*/ 4982198 h 5026499"/>
              <a:gd name="connsiteX11" fmla="*/ 947680 w 5998480"/>
              <a:gd name="connsiteY11" fmla="*/ 5026499 h 5026499"/>
              <a:gd name="connsiteX12" fmla="*/ 814467 w 5998480"/>
              <a:gd name="connsiteY12" fmla="*/ 5026499 h 5026499"/>
              <a:gd name="connsiteX13" fmla="*/ 675971 w 5998480"/>
              <a:gd name="connsiteY13" fmla="*/ 4873264 h 5026499"/>
              <a:gd name="connsiteX14" fmla="*/ 0 w 5998480"/>
              <a:gd name="connsiteY14" fmla="*/ 2985677 h 5026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998480" h="5026499">
                <a:moveTo>
                  <a:pt x="0" y="2985677"/>
                </a:moveTo>
                <a:cubicBezTo>
                  <a:pt x="0" y="1336091"/>
                  <a:pt x="1343660" y="0"/>
                  <a:pt x="2999240" y="0"/>
                </a:cubicBezTo>
                <a:cubicBezTo>
                  <a:pt x="4656320" y="0"/>
                  <a:pt x="5998480" y="1336091"/>
                  <a:pt x="5998480" y="2985677"/>
                </a:cubicBezTo>
                <a:cubicBezTo>
                  <a:pt x="5998480" y="3701493"/>
                  <a:pt x="5745027" y="4358733"/>
                  <a:pt x="5322634" y="4873264"/>
                </a:cubicBezTo>
                <a:lnTo>
                  <a:pt x="5184184" y="5026499"/>
                </a:lnTo>
                <a:lnTo>
                  <a:pt x="5051442" y="5026499"/>
                </a:lnTo>
                <a:lnTo>
                  <a:pt x="5091420" y="4982198"/>
                </a:lnTo>
                <a:cubicBezTo>
                  <a:pt x="5470936" y="4519329"/>
                  <a:pt x="5698556" y="3928218"/>
                  <a:pt x="5698556" y="3284245"/>
                </a:cubicBezTo>
                <a:cubicBezTo>
                  <a:pt x="5698556" y="1800363"/>
                  <a:pt x="4489863" y="597136"/>
                  <a:pt x="2999240" y="597136"/>
                </a:cubicBezTo>
                <a:cubicBezTo>
                  <a:pt x="1508618" y="597136"/>
                  <a:pt x="299924" y="1800363"/>
                  <a:pt x="299924" y="3284245"/>
                </a:cubicBezTo>
                <a:cubicBezTo>
                  <a:pt x="299924" y="3928218"/>
                  <a:pt x="527831" y="4519329"/>
                  <a:pt x="907670" y="4982198"/>
                </a:cubicBezTo>
                <a:lnTo>
                  <a:pt x="947680" y="5026499"/>
                </a:lnTo>
                <a:lnTo>
                  <a:pt x="814467" y="5026499"/>
                </a:lnTo>
                <a:lnTo>
                  <a:pt x="675971" y="4873264"/>
                </a:lnTo>
                <a:cubicBezTo>
                  <a:pt x="253453" y="4358733"/>
                  <a:pt x="0" y="3701493"/>
                  <a:pt x="0" y="2985677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  <a:noAutofit/>
          </a:bodyPr>
          <a:lstStyle/>
          <a:p>
            <a:pPr defTabSz="1219170">
              <a:defRPr/>
            </a:pP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6" name="Google Shape;216;p34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cxnSp>
        <p:nvCxnSpPr>
          <p:cNvPr id="217" name="Google Shape;217;p34"/>
          <p:cNvCxnSpPr>
            <a:cxnSpLocks/>
          </p:cNvCxnSpPr>
          <p:nvPr/>
        </p:nvCxnSpPr>
        <p:spPr>
          <a:xfrm>
            <a:off x="6954473" y="5301842"/>
            <a:ext cx="5237561" cy="6935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314;p44">
            <a:extLst>
              <a:ext uri="{FF2B5EF4-FFF2-40B4-BE49-F238E27FC236}">
                <a16:creationId xmlns:a16="http://schemas.microsoft.com/office/drawing/2014/main" id="{F3BCDD71-AB40-49E7-AE64-D6E6124789DF}"/>
              </a:ext>
            </a:extLst>
          </p:cNvPr>
          <p:cNvSpPr txBox="1">
            <a:spLocks/>
          </p:cNvSpPr>
          <p:nvPr/>
        </p:nvSpPr>
        <p:spPr>
          <a:xfrm>
            <a:off x="7669974" y="4317954"/>
            <a:ext cx="4176428" cy="7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lvl="0"/>
            <a:r>
              <a:rPr lang="en-US" sz="2667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 TÍCH - THIẾT KẾ</a:t>
            </a:r>
            <a:endParaRPr lang="en-US" sz="3733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BECC6624-FBF2-4386-99BA-351965B02FC6}"/>
              </a:ext>
            </a:extLst>
          </p:cNvPr>
          <p:cNvSpPr txBox="1"/>
          <p:nvPr/>
        </p:nvSpPr>
        <p:spPr>
          <a:xfrm>
            <a:off x="606056" y="777615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DD1B92EC-6E71-4124-88C5-EC0673B6EBA9}"/>
              </a:ext>
            </a:extLst>
          </p:cNvPr>
          <p:cNvSpPr txBox="1"/>
          <p:nvPr/>
        </p:nvSpPr>
        <p:spPr>
          <a:xfrm>
            <a:off x="606056" y="1146947"/>
            <a:ext cx="3150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Google Shape;314;p44">
            <a:extLst>
              <a:ext uri="{FF2B5EF4-FFF2-40B4-BE49-F238E27FC236}">
                <a16:creationId xmlns:a16="http://schemas.microsoft.com/office/drawing/2014/main" id="{665A6336-89EC-4B28-9A5F-C97FC99037C8}"/>
              </a:ext>
            </a:extLst>
          </p:cNvPr>
          <p:cNvSpPr txBox="1">
            <a:spLocks/>
          </p:cNvSpPr>
          <p:nvPr/>
        </p:nvSpPr>
        <p:spPr>
          <a:xfrm>
            <a:off x="3472442" y="0"/>
            <a:ext cx="4176428" cy="586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quada One"/>
              <a:buNone/>
              <a:defRPr sz="1400" b="0" i="0" u="none" strike="noStrike" cap="none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FFFFFF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lvl="0"/>
            <a:r>
              <a:rPr lang="en-US" sz="2667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 TÍCH - THIẾT KẾ</a:t>
            </a:r>
            <a:endParaRPr lang="en-US" sz="3733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4" name="Sơ đồ 43">
            <a:extLst>
              <a:ext uri="{FF2B5EF4-FFF2-40B4-BE49-F238E27FC236}">
                <a16:creationId xmlns:a16="http://schemas.microsoft.com/office/drawing/2014/main" id="{F094314F-249D-4EBA-A512-140BDD6543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4608449"/>
              </p:ext>
            </p:extLst>
          </p:nvPr>
        </p:nvGraphicFramePr>
        <p:xfrm>
          <a:off x="858605" y="1698171"/>
          <a:ext cx="10776046" cy="4841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6" name="Hộp Văn bản 45">
            <a:extLst>
              <a:ext uri="{FF2B5EF4-FFF2-40B4-BE49-F238E27FC236}">
                <a16:creationId xmlns:a16="http://schemas.microsoft.com/office/drawing/2014/main" id="{E93ADE13-8FE3-4FF4-9073-415B6F2E576C}"/>
              </a:ext>
            </a:extLst>
          </p:cNvPr>
          <p:cNvSpPr txBox="1"/>
          <p:nvPr/>
        </p:nvSpPr>
        <p:spPr>
          <a:xfrm>
            <a:off x="606056" y="502003"/>
            <a:ext cx="1680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PHÂN TÍCH </a:t>
            </a:r>
            <a:endParaRPr lang="en-US" dirty="0"/>
          </a:p>
        </p:txBody>
      </p:sp>
      <p:grpSp>
        <p:nvGrpSpPr>
          <p:cNvPr id="47" name="Google Shape;8292;p74">
            <a:extLst>
              <a:ext uri="{FF2B5EF4-FFF2-40B4-BE49-F238E27FC236}">
                <a16:creationId xmlns:a16="http://schemas.microsoft.com/office/drawing/2014/main" id="{EC543DE5-7DF2-43EA-9EC4-E87340CDE930}"/>
              </a:ext>
            </a:extLst>
          </p:cNvPr>
          <p:cNvGrpSpPr/>
          <p:nvPr/>
        </p:nvGrpSpPr>
        <p:grpSpPr>
          <a:xfrm>
            <a:off x="6914654" y="1698171"/>
            <a:ext cx="835975" cy="726074"/>
            <a:chOff x="-778700" y="3612425"/>
            <a:chExt cx="256775" cy="292225"/>
          </a:xfrm>
          <a:solidFill>
            <a:schemeClr val="accent1">
              <a:lumMod val="50000"/>
            </a:schemeClr>
          </a:solidFill>
        </p:grpSpPr>
        <p:sp>
          <p:nvSpPr>
            <p:cNvPr id="48" name="Google Shape;8293;p74">
              <a:extLst>
                <a:ext uri="{FF2B5EF4-FFF2-40B4-BE49-F238E27FC236}">
                  <a16:creationId xmlns:a16="http://schemas.microsoft.com/office/drawing/2014/main" id="{2B6B2D31-587C-45AC-BCCB-9B6A53A61D27}"/>
                </a:ext>
              </a:extLst>
            </p:cNvPr>
            <p:cNvSpPr/>
            <p:nvPr/>
          </p:nvSpPr>
          <p:spPr>
            <a:xfrm>
              <a:off x="-692850" y="36990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294;p74">
              <a:extLst>
                <a:ext uri="{FF2B5EF4-FFF2-40B4-BE49-F238E27FC236}">
                  <a16:creationId xmlns:a16="http://schemas.microsoft.com/office/drawing/2014/main" id="{1DDE096B-77EE-46CB-8C5E-4A29AF551EB1}"/>
                </a:ext>
              </a:extLst>
            </p:cNvPr>
            <p:cNvSpPr/>
            <p:nvPr/>
          </p:nvSpPr>
          <p:spPr>
            <a:xfrm>
              <a:off x="-777925" y="3612425"/>
              <a:ext cx="204800" cy="34675"/>
            </a:xfrm>
            <a:custGeom>
              <a:avLst/>
              <a:gdLst/>
              <a:ahLst/>
              <a:cxnLst/>
              <a:rect l="l" t="t" r="r" b="b"/>
              <a:pathLst>
                <a:path w="8192" h="1387" extrusionOk="0"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1387"/>
                  </a:lnTo>
                  <a:lnTo>
                    <a:pt x="8192" y="1387"/>
                  </a:lnTo>
                  <a:lnTo>
                    <a:pt x="8192" y="1009"/>
                  </a:lnTo>
                  <a:cubicBezTo>
                    <a:pt x="8192" y="473"/>
                    <a:pt x="7719" y="0"/>
                    <a:pt x="71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295;p74">
              <a:extLst>
                <a:ext uri="{FF2B5EF4-FFF2-40B4-BE49-F238E27FC236}">
                  <a16:creationId xmlns:a16="http://schemas.microsoft.com/office/drawing/2014/main" id="{83E0A867-CADF-4C38-AA6B-C78EDD194B59}"/>
                </a:ext>
              </a:extLst>
            </p:cNvPr>
            <p:cNvSpPr/>
            <p:nvPr/>
          </p:nvSpPr>
          <p:spPr>
            <a:xfrm>
              <a:off x="-727525" y="3699050"/>
              <a:ext cx="17375" cy="17350"/>
            </a:xfrm>
            <a:custGeom>
              <a:avLst/>
              <a:gdLst/>
              <a:ahLst/>
              <a:cxnLst/>
              <a:rect l="l" t="t" r="r" b="b"/>
              <a:pathLst>
                <a:path w="695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296;p74">
              <a:extLst>
                <a:ext uri="{FF2B5EF4-FFF2-40B4-BE49-F238E27FC236}">
                  <a16:creationId xmlns:a16="http://schemas.microsoft.com/office/drawing/2014/main" id="{D22C5A99-B126-483B-8B98-0950EEBB6E7B}"/>
                </a:ext>
              </a:extLst>
            </p:cNvPr>
            <p:cNvSpPr/>
            <p:nvPr/>
          </p:nvSpPr>
          <p:spPr>
            <a:xfrm>
              <a:off x="-778700" y="3664400"/>
              <a:ext cx="205575" cy="102425"/>
            </a:xfrm>
            <a:custGeom>
              <a:avLst/>
              <a:gdLst/>
              <a:ahLst/>
              <a:cxnLst/>
              <a:rect l="l" t="t" r="r" b="b"/>
              <a:pathLst>
                <a:path w="8223" h="4097" extrusionOk="0">
                  <a:moveTo>
                    <a:pt x="3781" y="694"/>
                  </a:moveTo>
                  <a:cubicBezTo>
                    <a:pt x="4316" y="694"/>
                    <a:pt x="4789" y="1166"/>
                    <a:pt x="4789" y="1733"/>
                  </a:cubicBezTo>
                  <a:cubicBezTo>
                    <a:pt x="4789" y="2301"/>
                    <a:pt x="4316" y="2773"/>
                    <a:pt x="3781" y="2773"/>
                  </a:cubicBezTo>
                  <a:cubicBezTo>
                    <a:pt x="3497" y="2773"/>
                    <a:pt x="3245" y="2647"/>
                    <a:pt x="3088" y="2490"/>
                  </a:cubicBezTo>
                  <a:cubicBezTo>
                    <a:pt x="2899" y="2647"/>
                    <a:pt x="2678" y="2773"/>
                    <a:pt x="2426" y="2773"/>
                  </a:cubicBezTo>
                  <a:cubicBezTo>
                    <a:pt x="1890" y="2773"/>
                    <a:pt x="1418" y="2301"/>
                    <a:pt x="1418" y="1733"/>
                  </a:cubicBezTo>
                  <a:cubicBezTo>
                    <a:pt x="1418" y="1198"/>
                    <a:pt x="1890" y="694"/>
                    <a:pt x="2426" y="694"/>
                  </a:cubicBezTo>
                  <a:cubicBezTo>
                    <a:pt x="2710" y="694"/>
                    <a:pt x="2930" y="820"/>
                    <a:pt x="3088" y="977"/>
                  </a:cubicBezTo>
                  <a:cubicBezTo>
                    <a:pt x="3308" y="820"/>
                    <a:pt x="3529" y="694"/>
                    <a:pt x="3781" y="694"/>
                  </a:cubicBezTo>
                  <a:close/>
                  <a:moveTo>
                    <a:pt x="0" y="1"/>
                  </a:moveTo>
                  <a:lnTo>
                    <a:pt x="0" y="3088"/>
                  </a:lnTo>
                  <a:cubicBezTo>
                    <a:pt x="0" y="3624"/>
                    <a:pt x="473" y="4096"/>
                    <a:pt x="1008" y="4096"/>
                  </a:cubicBezTo>
                  <a:lnTo>
                    <a:pt x="6837" y="4096"/>
                  </a:lnTo>
                  <a:lnTo>
                    <a:pt x="6837" y="3498"/>
                  </a:lnTo>
                  <a:lnTo>
                    <a:pt x="5766" y="2458"/>
                  </a:lnTo>
                  <a:cubicBezTo>
                    <a:pt x="5034" y="1726"/>
                    <a:pt x="5756" y="674"/>
                    <a:pt x="6558" y="674"/>
                  </a:cubicBezTo>
                  <a:cubicBezTo>
                    <a:pt x="6792" y="674"/>
                    <a:pt x="7033" y="764"/>
                    <a:pt x="7246" y="977"/>
                  </a:cubicBezTo>
                  <a:lnTo>
                    <a:pt x="8223" y="1985"/>
                  </a:lnTo>
                  <a:lnTo>
                    <a:pt x="822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297;p74">
              <a:extLst>
                <a:ext uri="{FF2B5EF4-FFF2-40B4-BE49-F238E27FC236}">
                  <a16:creationId xmlns:a16="http://schemas.microsoft.com/office/drawing/2014/main" id="{6E825122-A26C-4B10-8335-E6A22FE5D3FE}"/>
                </a:ext>
              </a:extLst>
            </p:cNvPr>
            <p:cNvSpPr/>
            <p:nvPr/>
          </p:nvSpPr>
          <p:spPr>
            <a:xfrm>
              <a:off x="-659775" y="3835325"/>
              <a:ext cx="137850" cy="69325"/>
            </a:xfrm>
            <a:custGeom>
              <a:avLst/>
              <a:gdLst/>
              <a:ahLst/>
              <a:cxnLst/>
              <a:rect l="l" t="t" r="r" b="b"/>
              <a:pathLst>
                <a:path w="5514" h="2773" extrusionOk="0">
                  <a:moveTo>
                    <a:pt x="1733" y="693"/>
                  </a:moveTo>
                  <a:cubicBezTo>
                    <a:pt x="1922" y="693"/>
                    <a:pt x="2080" y="851"/>
                    <a:pt x="2080" y="1040"/>
                  </a:cubicBezTo>
                  <a:cubicBezTo>
                    <a:pt x="2080" y="1229"/>
                    <a:pt x="1922" y="1386"/>
                    <a:pt x="1733" y="1386"/>
                  </a:cubicBezTo>
                  <a:cubicBezTo>
                    <a:pt x="1544" y="1386"/>
                    <a:pt x="1387" y="1229"/>
                    <a:pt x="1387" y="1040"/>
                  </a:cubicBezTo>
                  <a:cubicBezTo>
                    <a:pt x="1387" y="851"/>
                    <a:pt x="1544" y="693"/>
                    <a:pt x="1733" y="693"/>
                  </a:cubicBezTo>
                  <a:close/>
                  <a:moveTo>
                    <a:pt x="63" y="0"/>
                  </a:moveTo>
                  <a:cubicBezTo>
                    <a:pt x="32" y="126"/>
                    <a:pt x="0" y="252"/>
                    <a:pt x="0" y="378"/>
                  </a:cubicBezTo>
                  <a:lnTo>
                    <a:pt x="0" y="2426"/>
                  </a:lnTo>
                  <a:cubicBezTo>
                    <a:pt x="0" y="2615"/>
                    <a:pt x="158" y="2773"/>
                    <a:pt x="347" y="2773"/>
                  </a:cubicBezTo>
                  <a:lnTo>
                    <a:pt x="5167" y="2773"/>
                  </a:lnTo>
                  <a:cubicBezTo>
                    <a:pt x="5356" y="2773"/>
                    <a:pt x="5514" y="2615"/>
                    <a:pt x="5514" y="2426"/>
                  </a:cubicBezTo>
                  <a:lnTo>
                    <a:pt x="5514" y="378"/>
                  </a:lnTo>
                  <a:cubicBezTo>
                    <a:pt x="5514" y="252"/>
                    <a:pt x="5482" y="126"/>
                    <a:pt x="54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298;p74">
              <a:extLst>
                <a:ext uri="{FF2B5EF4-FFF2-40B4-BE49-F238E27FC236}">
                  <a16:creationId xmlns:a16="http://schemas.microsoft.com/office/drawing/2014/main" id="{3624088A-E50C-42FF-8391-45F42E4E7BB0}"/>
                </a:ext>
              </a:extLst>
            </p:cNvPr>
            <p:cNvSpPr/>
            <p:nvPr/>
          </p:nvSpPr>
          <p:spPr>
            <a:xfrm>
              <a:off x="-658200" y="3669925"/>
              <a:ext cx="136275" cy="148875"/>
            </a:xfrm>
            <a:custGeom>
              <a:avLst/>
              <a:gdLst/>
              <a:ahLst/>
              <a:cxnLst/>
              <a:rect l="l" t="t" r="r" b="b"/>
              <a:pathLst>
                <a:path w="5451" h="5955" extrusionOk="0">
                  <a:moveTo>
                    <a:pt x="4064" y="0"/>
                  </a:moveTo>
                  <a:lnTo>
                    <a:pt x="4064" y="2615"/>
                  </a:lnTo>
                  <a:cubicBezTo>
                    <a:pt x="4064" y="2829"/>
                    <a:pt x="3905" y="2970"/>
                    <a:pt x="3734" y="2970"/>
                  </a:cubicBezTo>
                  <a:cubicBezTo>
                    <a:pt x="3652" y="2970"/>
                    <a:pt x="3568" y="2938"/>
                    <a:pt x="3497" y="2867"/>
                  </a:cubicBezTo>
                  <a:lnTo>
                    <a:pt x="1922" y="1292"/>
                  </a:lnTo>
                  <a:cubicBezTo>
                    <a:pt x="1858" y="1228"/>
                    <a:pt x="1780" y="1201"/>
                    <a:pt x="1701" y="1201"/>
                  </a:cubicBezTo>
                  <a:cubicBezTo>
                    <a:pt x="1429" y="1201"/>
                    <a:pt x="1150" y="1520"/>
                    <a:pt x="1418" y="1764"/>
                  </a:cubicBezTo>
                  <a:lnTo>
                    <a:pt x="2615" y="2930"/>
                  </a:lnTo>
                  <a:cubicBezTo>
                    <a:pt x="2710" y="3025"/>
                    <a:pt x="2741" y="3088"/>
                    <a:pt x="2741" y="3182"/>
                  </a:cubicBezTo>
                  <a:lnTo>
                    <a:pt x="2741" y="3970"/>
                  </a:lnTo>
                  <a:cubicBezTo>
                    <a:pt x="2741" y="4222"/>
                    <a:pt x="2804" y="4505"/>
                    <a:pt x="2930" y="4789"/>
                  </a:cubicBezTo>
                  <a:cubicBezTo>
                    <a:pt x="3052" y="5074"/>
                    <a:pt x="2833" y="5280"/>
                    <a:pt x="2611" y="5280"/>
                  </a:cubicBezTo>
                  <a:cubicBezTo>
                    <a:pt x="2490" y="5280"/>
                    <a:pt x="2367" y="5218"/>
                    <a:pt x="2300" y="5072"/>
                  </a:cubicBezTo>
                  <a:cubicBezTo>
                    <a:pt x="2206" y="4915"/>
                    <a:pt x="2174" y="4757"/>
                    <a:pt x="2143" y="4600"/>
                  </a:cubicBezTo>
                  <a:lnTo>
                    <a:pt x="0" y="4600"/>
                  </a:lnTo>
                  <a:lnTo>
                    <a:pt x="0" y="4631"/>
                  </a:lnTo>
                  <a:cubicBezTo>
                    <a:pt x="0" y="5104"/>
                    <a:pt x="126" y="5545"/>
                    <a:pt x="378" y="5923"/>
                  </a:cubicBezTo>
                  <a:lnTo>
                    <a:pt x="5104" y="5923"/>
                  </a:lnTo>
                  <a:lnTo>
                    <a:pt x="5104" y="5955"/>
                  </a:lnTo>
                  <a:cubicBezTo>
                    <a:pt x="5325" y="5577"/>
                    <a:pt x="5451" y="5104"/>
                    <a:pt x="5451" y="4663"/>
                  </a:cubicBezTo>
                  <a:lnTo>
                    <a:pt x="5451" y="2111"/>
                  </a:lnTo>
                  <a:cubicBezTo>
                    <a:pt x="5451" y="1638"/>
                    <a:pt x="5262" y="1197"/>
                    <a:pt x="4947" y="882"/>
                  </a:cubicBezTo>
                  <a:lnTo>
                    <a:pt x="406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37053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dgm id="{8F36F251-9545-4BE0-A1F2-D00E819ACA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44">
                                            <p:graphicEl>
                                              <a:dgm id="{8F36F251-9545-4BE0-A1F2-D00E819ACA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dgm id="{3FBCD213-840A-4156-A2B5-4DD3330D85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4">
                                            <p:graphicEl>
                                              <a:dgm id="{3FBCD213-840A-4156-A2B5-4DD3330D85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dgm id="{35DD389B-C340-47C4-A64D-8B53E53731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44">
                                            <p:graphicEl>
                                              <a:dgm id="{35DD389B-C340-47C4-A64D-8B53E53731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dgm id="{8E4FD8D4-4AAB-4CD1-87E5-CE077DA054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44">
                                            <p:graphicEl>
                                              <a:dgm id="{8E4FD8D4-4AAB-4CD1-87E5-CE077DA054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dgm id="{81D47D62-BA37-4C41-9AD0-CAAECDD0F8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4">
                                            <p:graphicEl>
                                              <a:dgm id="{81D47D62-BA37-4C41-9AD0-CAAECDD0F8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dgm id="{5AF6A584-2434-40CF-B708-7B1ED6C477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44">
                                            <p:graphicEl>
                                              <a:dgm id="{5AF6A584-2434-40CF-B708-7B1ED6C477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dgm id="{3837A0B8-D1A7-4C2D-BDE7-96CEBFFA28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44">
                                            <p:graphicEl>
                                              <a:dgm id="{3837A0B8-D1A7-4C2D-BDE7-96CEBFFA28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dgm id="{1F1556E6-0D72-4E54-88B2-A2E516F2C8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44">
                                            <p:graphicEl>
                                              <a:dgm id="{1F1556E6-0D72-4E54-88B2-A2E516F2C8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dgm id="{C139ED4D-7F43-45CD-972E-6A81EAD70F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44">
                                            <p:graphicEl>
                                              <a:dgm id="{C139ED4D-7F43-45CD-972E-6A81EAD70F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dgm id="{DA2E6DBE-FDC5-41D7-B10F-7525592891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44">
                                            <p:graphicEl>
                                              <a:dgm id="{DA2E6DBE-FDC5-41D7-B10F-7525592891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dgm id="{ACF09484-8979-4729-84A8-E4EF383F7A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44">
                                            <p:graphicEl>
                                              <a:dgm id="{ACF09484-8979-4729-84A8-E4EF383F7A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dgm id="{F4DCA58C-0755-4198-80E7-DC9056CDEB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44">
                                            <p:graphicEl>
                                              <a:dgm id="{F4DCA58C-0755-4198-80E7-DC9056CDEB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graphicEl>
                                              <a:dgm id="{A9C68F70-56F3-4DC5-9A38-77B85D09F4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44">
                                            <p:graphicEl>
                                              <a:dgm id="{A9C68F70-56F3-4DC5-9A38-77B85D09F4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Graphic spid="44" grpId="0" uiExpand="1">
        <p:bldSub>
          <a:bldDgm bld="one"/>
        </p:bldSub>
      </p:bldGraphic>
      <p:bldP spid="46" grpId="0"/>
    </p:bldLst>
  </p:timing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963</TotalTime>
  <Words>1494</Words>
  <Application>Microsoft Office PowerPoint</Application>
  <PresentationFormat>Màn hình rộng</PresentationFormat>
  <Paragraphs>207</Paragraphs>
  <Slides>22</Slides>
  <Notes>9</Notes>
  <HiddenSlides>0</HiddenSlides>
  <MMClips>0</MMClips>
  <ScaleCrop>false</ScaleCrop>
  <HeadingPairs>
    <vt:vector size="8" baseType="variant">
      <vt:variant>
        <vt:lpstr>Phông được Dùng</vt:lpstr>
      </vt:variant>
      <vt:variant>
        <vt:i4>10</vt:i4>
      </vt:variant>
      <vt:variant>
        <vt:lpstr>Chủ đề</vt:lpstr>
      </vt:variant>
      <vt:variant>
        <vt:i4>1</vt:i4>
      </vt:variant>
      <vt:variant>
        <vt:lpstr>Máy chủ nhúng OLE</vt:lpstr>
      </vt:variant>
      <vt:variant>
        <vt:i4>1</vt:i4>
      </vt:variant>
      <vt:variant>
        <vt:lpstr>Tiêu đề Bản chiếu</vt:lpstr>
      </vt:variant>
      <vt:variant>
        <vt:i4>22</vt:i4>
      </vt:variant>
    </vt:vector>
  </HeadingPairs>
  <TitlesOfParts>
    <vt:vector size="34" baseType="lpstr">
      <vt:lpstr>Arial</vt:lpstr>
      <vt:lpstr>Calibri</vt:lpstr>
      <vt:lpstr>Calibri Light</vt:lpstr>
      <vt:lpstr>Fira Sans Extra Condensed Medium</vt:lpstr>
      <vt:lpstr>Inconsolata</vt:lpstr>
      <vt:lpstr>Open Sans</vt:lpstr>
      <vt:lpstr>Roboto Condensed Light</vt:lpstr>
      <vt:lpstr>Squada One</vt:lpstr>
      <vt:lpstr>Symbol</vt:lpstr>
      <vt:lpstr>Times New Roman</vt:lpstr>
      <vt:lpstr>Chủ đề Office</vt:lpstr>
      <vt:lpstr>Bitmap Image</vt:lpstr>
      <vt:lpstr>XÂY DỰNG TRANG WEB QUẢN LÍ BÁN SÁCH VĨNH PHƯỚC</vt:lpstr>
      <vt:lpstr>Bản trình bày PowerPoint</vt:lpstr>
      <vt:lpstr>01</vt:lpstr>
      <vt:lpstr>Bản trình bày PowerPoint</vt:lpstr>
      <vt:lpstr> Hiện trạng tổ chức</vt:lpstr>
      <vt:lpstr>Hiện trạng nghiệp vụ</vt:lpstr>
      <vt:lpstr>Phần cứng</vt:lpstr>
      <vt:lpstr>02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03</vt:lpstr>
      <vt:lpstr>Ưu điểm </vt:lpstr>
      <vt:lpstr>Hạn chế:</vt:lpstr>
      <vt:lpstr>4. SẢN PHẨM ĐẠT ĐƯỢC VÀ HƯỚNG PHÁT TRIỂN</vt:lpstr>
      <vt:lpstr>CÀI ĐẶT ỨNG DỤNG </vt:lpstr>
      <vt:lpstr>Thank for watching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Xây dựng bản đồ cửa hàng tạp hóa Thành Phố Nha Trang</dc:title>
  <dc:creator>Nguyen Thanh Dat</dc:creator>
  <cp:lastModifiedBy>Nguyen Thanh Dat</cp:lastModifiedBy>
  <cp:revision>110</cp:revision>
  <dcterms:created xsi:type="dcterms:W3CDTF">2021-12-08T01:56:20Z</dcterms:created>
  <dcterms:modified xsi:type="dcterms:W3CDTF">2022-06-17T04:09:35Z</dcterms:modified>
</cp:coreProperties>
</file>